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70" r:id="rId11"/>
    <p:sldId id="267" r:id="rId12"/>
    <p:sldId id="271" r:id="rId13"/>
    <p:sldId id="268" r:id="rId14"/>
    <p:sldId id="264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A07"/>
    <a:srgbClr val="FC9A00"/>
    <a:srgbClr val="61DDD3"/>
    <a:srgbClr val="F49500"/>
    <a:srgbClr val="1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7DBF69-F35E-43AD-A6BB-E8BAE1CD53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03A6AB-F592-4A17-823F-F72C33C72E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BUSINESS PROBLEM</a:t>
          </a:r>
        </a:p>
      </dgm:t>
    </dgm:pt>
    <dgm:pt modelId="{8A4C8084-D9DD-495C-8D09-B292D7AE8A5F}" type="parTrans" cxnId="{CCDC2C7D-9DEC-4F45-9862-60AFB909BE9A}">
      <dgm:prSet/>
      <dgm:spPr/>
      <dgm:t>
        <a:bodyPr/>
        <a:lstStyle/>
        <a:p>
          <a:endParaRPr lang="en-US"/>
        </a:p>
      </dgm:t>
    </dgm:pt>
    <dgm:pt modelId="{0E83F0CC-8681-4983-8313-A8996047DF8A}" type="sibTrans" cxnId="{CCDC2C7D-9DEC-4F45-9862-60AFB909BE9A}">
      <dgm:prSet/>
      <dgm:spPr/>
      <dgm:t>
        <a:bodyPr/>
        <a:lstStyle/>
        <a:p>
          <a:endParaRPr lang="en-US"/>
        </a:p>
      </dgm:t>
    </dgm:pt>
    <dgm:pt modelId="{F15BDD31-ED44-473B-B0F7-19BD0C72EF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AND METHODS</a:t>
          </a:r>
        </a:p>
      </dgm:t>
    </dgm:pt>
    <dgm:pt modelId="{E4B12B63-106D-47DC-ADC6-3B98CC4C90F4}" type="parTrans" cxnId="{9AE7E98E-FF7E-4B79-B178-4BF7B9BD7436}">
      <dgm:prSet/>
      <dgm:spPr/>
      <dgm:t>
        <a:bodyPr/>
        <a:lstStyle/>
        <a:p>
          <a:endParaRPr lang="en-US"/>
        </a:p>
      </dgm:t>
    </dgm:pt>
    <dgm:pt modelId="{919DB419-0CE3-4021-B698-D49D5CF62C0C}" type="sibTrans" cxnId="{9AE7E98E-FF7E-4B79-B178-4BF7B9BD7436}">
      <dgm:prSet/>
      <dgm:spPr/>
      <dgm:t>
        <a:bodyPr/>
        <a:lstStyle/>
        <a:p>
          <a:endParaRPr lang="en-US"/>
        </a:p>
      </dgm:t>
    </dgm:pt>
    <dgm:pt modelId="{B2B59376-4555-40A9-9533-329A06B18E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1C16E1D6-8541-4AE6-A14E-6AD3E5CCF553}" type="parTrans" cxnId="{92EF866F-24FE-42EA-8FDF-8F9247BD23E9}">
      <dgm:prSet/>
      <dgm:spPr/>
      <dgm:t>
        <a:bodyPr/>
        <a:lstStyle/>
        <a:p>
          <a:endParaRPr lang="en-US"/>
        </a:p>
      </dgm:t>
    </dgm:pt>
    <dgm:pt modelId="{14EAD1C3-1596-4313-93F0-24E443FA43E3}" type="sibTrans" cxnId="{92EF866F-24FE-42EA-8FDF-8F9247BD23E9}">
      <dgm:prSet/>
      <dgm:spPr/>
      <dgm:t>
        <a:bodyPr/>
        <a:lstStyle/>
        <a:p>
          <a:endParaRPr lang="en-US"/>
        </a:p>
      </dgm:t>
    </dgm:pt>
    <dgm:pt modelId="{75B419B8-0A87-49E5-9AA3-2ECAD56377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CONCLUSIONS</a:t>
          </a:r>
        </a:p>
      </dgm:t>
    </dgm:pt>
    <dgm:pt modelId="{0B567B23-4DF4-400C-A9EF-89DFFCAE31DB}" type="parTrans" cxnId="{E91EA8E2-70CA-440B-8B35-CF189CCADD72}">
      <dgm:prSet/>
      <dgm:spPr/>
      <dgm:t>
        <a:bodyPr/>
        <a:lstStyle/>
        <a:p>
          <a:endParaRPr lang="en-US"/>
        </a:p>
      </dgm:t>
    </dgm:pt>
    <dgm:pt modelId="{8F4C817A-0323-467D-BE5C-601EC877150F}" type="sibTrans" cxnId="{E91EA8E2-70CA-440B-8B35-CF189CCADD72}">
      <dgm:prSet/>
      <dgm:spPr/>
      <dgm:t>
        <a:bodyPr/>
        <a:lstStyle/>
        <a:p>
          <a:endParaRPr lang="en-US"/>
        </a:p>
      </dgm:t>
    </dgm:pt>
    <dgm:pt modelId="{CA539B9A-702C-41EC-ADC4-CE2839BBBC5F}" type="pres">
      <dgm:prSet presAssocID="{CE7DBF69-F35E-43AD-A6BB-E8BAE1CD5390}" presName="root" presStyleCnt="0">
        <dgm:presLayoutVars>
          <dgm:dir/>
          <dgm:resizeHandles val="exact"/>
        </dgm:presLayoutVars>
      </dgm:prSet>
      <dgm:spPr/>
    </dgm:pt>
    <dgm:pt modelId="{B7F5D64E-0E45-4C17-93CA-569AA05EF6BC}" type="pres">
      <dgm:prSet presAssocID="{CA03A6AB-F592-4A17-823F-F72C33C72E10}" presName="compNode" presStyleCnt="0"/>
      <dgm:spPr/>
    </dgm:pt>
    <dgm:pt modelId="{0F457CD2-C69C-4882-94E8-9E101862662D}" type="pres">
      <dgm:prSet presAssocID="{CA03A6AB-F592-4A17-823F-F72C33C72E10}" presName="iconBgRect" presStyleLbl="bgShp" presStyleIdx="0" presStyleCnt="4"/>
      <dgm:spPr>
        <a:solidFill>
          <a:srgbClr val="61DDD3"/>
        </a:solidFill>
      </dgm:spPr>
    </dgm:pt>
    <dgm:pt modelId="{A152C1B1-3DB1-4299-91E8-A5BAA2DEB9B3}" type="pres">
      <dgm:prSet presAssocID="{CA03A6AB-F592-4A17-823F-F72C33C72E1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FAC829A-D501-41F6-A7D9-DA4FF74EB1E1}" type="pres">
      <dgm:prSet presAssocID="{CA03A6AB-F592-4A17-823F-F72C33C72E10}" presName="spaceRect" presStyleCnt="0"/>
      <dgm:spPr/>
    </dgm:pt>
    <dgm:pt modelId="{4BE83A8F-72DD-45DE-B7F5-5E59E3D53AE2}" type="pres">
      <dgm:prSet presAssocID="{CA03A6AB-F592-4A17-823F-F72C33C72E10}" presName="textRect" presStyleLbl="revTx" presStyleIdx="0" presStyleCnt="4">
        <dgm:presLayoutVars>
          <dgm:chMax val="1"/>
          <dgm:chPref val="1"/>
        </dgm:presLayoutVars>
      </dgm:prSet>
      <dgm:spPr/>
    </dgm:pt>
    <dgm:pt modelId="{D8CF0884-CC5E-4896-A765-2C033B248073}" type="pres">
      <dgm:prSet presAssocID="{0E83F0CC-8681-4983-8313-A8996047DF8A}" presName="sibTrans" presStyleCnt="0"/>
      <dgm:spPr/>
    </dgm:pt>
    <dgm:pt modelId="{D148BF84-FF49-4530-A5FF-57C550105D06}" type="pres">
      <dgm:prSet presAssocID="{F15BDD31-ED44-473B-B0F7-19BD0C72EFE0}" presName="compNode" presStyleCnt="0"/>
      <dgm:spPr/>
    </dgm:pt>
    <dgm:pt modelId="{FC77324A-6289-4AE7-9BEB-1CFBDDE63100}" type="pres">
      <dgm:prSet presAssocID="{F15BDD31-ED44-473B-B0F7-19BD0C72EFE0}" presName="iconBgRect" presStyleLbl="bgShp" presStyleIdx="1" presStyleCnt="4"/>
      <dgm:spPr>
        <a:solidFill>
          <a:srgbClr val="61DDD3"/>
        </a:solidFill>
      </dgm:spPr>
    </dgm:pt>
    <dgm:pt modelId="{A367A3CC-FE4A-41D1-9C33-DF2B7575EA84}" type="pres">
      <dgm:prSet presAssocID="{F15BDD31-ED44-473B-B0F7-19BD0C72EF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3F7BCD5-2D0E-4C5F-9595-870BC535A34E}" type="pres">
      <dgm:prSet presAssocID="{F15BDD31-ED44-473B-B0F7-19BD0C72EFE0}" presName="spaceRect" presStyleCnt="0"/>
      <dgm:spPr/>
    </dgm:pt>
    <dgm:pt modelId="{4D4F36C7-1600-436C-9B95-F737FEAB6E47}" type="pres">
      <dgm:prSet presAssocID="{F15BDD31-ED44-473B-B0F7-19BD0C72EFE0}" presName="textRect" presStyleLbl="revTx" presStyleIdx="1" presStyleCnt="4">
        <dgm:presLayoutVars>
          <dgm:chMax val="1"/>
          <dgm:chPref val="1"/>
        </dgm:presLayoutVars>
      </dgm:prSet>
      <dgm:spPr/>
    </dgm:pt>
    <dgm:pt modelId="{0C719D52-47A0-4887-885C-10766E9500DD}" type="pres">
      <dgm:prSet presAssocID="{919DB419-0CE3-4021-B698-D49D5CF62C0C}" presName="sibTrans" presStyleCnt="0"/>
      <dgm:spPr/>
    </dgm:pt>
    <dgm:pt modelId="{D66DB8DA-FD7F-4ED0-83F2-03D15A4C9B2D}" type="pres">
      <dgm:prSet presAssocID="{B2B59376-4555-40A9-9533-329A06B18E0B}" presName="compNode" presStyleCnt="0"/>
      <dgm:spPr/>
    </dgm:pt>
    <dgm:pt modelId="{3FA417B9-B6DC-4160-9888-22CF54892319}" type="pres">
      <dgm:prSet presAssocID="{B2B59376-4555-40A9-9533-329A06B18E0B}" presName="iconBgRect" presStyleLbl="bgShp" presStyleIdx="2" presStyleCnt="4"/>
      <dgm:spPr>
        <a:solidFill>
          <a:srgbClr val="61DDD3"/>
        </a:solidFill>
      </dgm:spPr>
    </dgm:pt>
    <dgm:pt modelId="{85FB690C-F4AF-4C85-8F25-39EF88E5AFDC}" type="pres">
      <dgm:prSet presAssocID="{B2B59376-4555-40A9-9533-329A06B18E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5B49F6-AF99-4566-B85A-E101E2C11EAA}" type="pres">
      <dgm:prSet presAssocID="{B2B59376-4555-40A9-9533-329A06B18E0B}" presName="spaceRect" presStyleCnt="0"/>
      <dgm:spPr/>
    </dgm:pt>
    <dgm:pt modelId="{02F1884F-D13A-43B0-B2B1-96A2E931B9D7}" type="pres">
      <dgm:prSet presAssocID="{B2B59376-4555-40A9-9533-329A06B18E0B}" presName="textRect" presStyleLbl="revTx" presStyleIdx="2" presStyleCnt="4">
        <dgm:presLayoutVars>
          <dgm:chMax val="1"/>
          <dgm:chPref val="1"/>
        </dgm:presLayoutVars>
      </dgm:prSet>
      <dgm:spPr/>
    </dgm:pt>
    <dgm:pt modelId="{51EDDC72-7B47-4E04-A12B-713E8512DBD2}" type="pres">
      <dgm:prSet presAssocID="{14EAD1C3-1596-4313-93F0-24E443FA43E3}" presName="sibTrans" presStyleCnt="0"/>
      <dgm:spPr/>
    </dgm:pt>
    <dgm:pt modelId="{BA7AE178-2D8E-454D-991C-EF098B8DD0D1}" type="pres">
      <dgm:prSet presAssocID="{75B419B8-0A87-49E5-9AA3-2ECAD5637793}" presName="compNode" presStyleCnt="0"/>
      <dgm:spPr/>
    </dgm:pt>
    <dgm:pt modelId="{676642A1-2CD8-40F3-B7C1-05ADF92FA07C}" type="pres">
      <dgm:prSet presAssocID="{75B419B8-0A87-49E5-9AA3-2ECAD5637793}" presName="iconBgRect" presStyleLbl="bgShp" presStyleIdx="3" presStyleCnt="4"/>
      <dgm:spPr>
        <a:solidFill>
          <a:srgbClr val="61DDD3"/>
        </a:solidFill>
      </dgm:spPr>
    </dgm:pt>
    <dgm:pt modelId="{EC0AD32B-1348-4626-A1E4-E6721860335D}" type="pres">
      <dgm:prSet presAssocID="{75B419B8-0A87-49E5-9AA3-2ECAD563779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F5C9CFB-BB42-49A5-83E0-619DD3C49DF9}" type="pres">
      <dgm:prSet presAssocID="{75B419B8-0A87-49E5-9AA3-2ECAD5637793}" presName="spaceRect" presStyleCnt="0"/>
      <dgm:spPr/>
    </dgm:pt>
    <dgm:pt modelId="{ABD6171B-4AF7-4C35-8467-BCE905FCC497}" type="pres">
      <dgm:prSet presAssocID="{75B419B8-0A87-49E5-9AA3-2ECAD563779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9BC20B-D35C-C942-86EF-2D560EFC9F7F}" type="presOf" srcId="{CA03A6AB-F592-4A17-823F-F72C33C72E10}" destId="{4BE83A8F-72DD-45DE-B7F5-5E59E3D53AE2}" srcOrd="0" destOrd="0" presId="urn:microsoft.com/office/officeart/2018/5/layout/IconCircleLabelList"/>
    <dgm:cxn modelId="{72F9AC16-283A-7D48-80B5-AF0A49F4063B}" type="presOf" srcId="{B2B59376-4555-40A9-9533-329A06B18E0B}" destId="{02F1884F-D13A-43B0-B2B1-96A2E931B9D7}" srcOrd="0" destOrd="0" presId="urn:microsoft.com/office/officeart/2018/5/layout/IconCircleLabelList"/>
    <dgm:cxn modelId="{35ECC226-DDED-6A41-8529-FE72E9570AFB}" type="presOf" srcId="{75B419B8-0A87-49E5-9AA3-2ECAD5637793}" destId="{ABD6171B-4AF7-4C35-8467-BCE905FCC497}" srcOrd="0" destOrd="0" presId="urn:microsoft.com/office/officeart/2018/5/layout/IconCircleLabelList"/>
    <dgm:cxn modelId="{1AA67B36-DFDD-F847-852B-E8CE9201D3AF}" type="presOf" srcId="{CE7DBF69-F35E-43AD-A6BB-E8BAE1CD5390}" destId="{CA539B9A-702C-41EC-ADC4-CE2839BBBC5F}" srcOrd="0" destOrd="0" presId="urn:microsoft.com/office/officeart/2018/5/layout/IconCircleLabelList"/>
    <dgm:cxn modelId="{92EF866F-24FE-42EA-8FDF-8F9247BD23E9}" srcId="{CE7DBF69-F35E-43AD-A6BB-E8BAE1CD5390}" destId="{B2B59376-4555-40A9-9533-329A06B18E0B}" srcOrd="2" destOrd="0" parTransId="{1C16E1D6-8541-4AE6-A14E-6AD3E5CCF553}" sibTransId="{14EAD1C3-1596-4313-93F0-24E443FA43E3}"/>
    <dgm:cxn modelId="{CCDC2C7D-9DEC-4F45-9862-60AFB909BE9A}" srcId="{CE7DBF69-F35E-43AD-A6BB-E8BAE1CD5390}" destId="{CA03A6AB-F592-4A17-823F-F72C33C72E10}" srcOrd="0" destOrd="0" parTransId="{8A4C8084-D9DD-495C-8D09-B292D7AE8A5F}" sibTransId="{0E83F0CC-8681-4983-8313-A8996047DF8A}"/>
    <dgm:cxn modelId="{4FDF6984-3764-C145-913C-6151B734AEF6}" type="presOf" srcId="{F15BDD31-ED44-473B-B0F7-19BD0C72EFE0}" destId="{4D4F36C7-1600-436C-9B95-F737FEAB6E47}" srcOrd="0" destOrd="0" presId="urn:microsoft.com/office/officeart/2018/5/layout/IconCircleLabelList"/>
    <dgm:cxn modelId="{9AE7E98E-FF7E-4B79-B178-4BF7B9BD7436}" srcId="{CE7DBF69-F35E-43AD-A6BB-E8BAE1CD5390}" destId="{F15BDD31-ED44-473B-B0F7-19BD0C72EFE0}" srcOrd="1" destOrd="0" parTransId="{E4B12B63-106D-47DC-ADC6-3B98CC4C90F4}" sibTransId="{919DB419-0CE3-4021-B698-D49D5CF62C0C}"/>
    <dgm:cxn modelId="{E91EA8E2-70CA-440B-8B35-CF189CCADD72}" srcId="{CE7DBF69-F35E-43AD-A6BB-E8BAE1CD5390}" destId="{75B419B8-0A87-49E5-9AA3-2ECAD5637793}" srcOrd="3" destOrd="0" parTransId="{0B567B23-4DF4-400C-A9EF-89DFFCAE31DB}" sibTransId="{8F4C817A-0323-467D-BE5C-601EC877150F}"/>
    <dgm:cxn modelId="{9FED0A48-3D49-3D44-9EA1-B3A6D63379D5}" type="presParOf" srcId="{CA539B9A-702C-41EC-ADC4-CE2839BBBC5F}" destId="{B7F5D64E-0E45-4C17-93CA-569AA05EF6BC}" srcOrd="0" destOrd="0" presId="urn:microsoft.com/office/officeart/2018/5/layout/IconCircleLabelList"/>
    <dgm:cxn modelId="{CB66ACB6-1F47-0041-8F3E-44650100BE5D}" type="presParOf" srcId="{B7F5D64E-0E45-4C17-93CA-569AA05EF6BC}" destId="{0F457CD2-C69C-4882-94E8-9E101862662D}" srcOrd="0" destOrd="0" presId="urn:microsoft.com/office/officeart/2018/5/layout/IconCircleLabelList"/>
    <dgm:cxn modelId="{89B09AAB-7FD8-134B-A959-835A197B05E8}" type="presParOf" srcId="{B7F5D64E-0E45-4C17-93CA-569AA05EF6BC}" destId="{A152C1B1-3DB1-4299-91E8-A5BAA2DEB9B3}" srcOrd="1" destOrd="0" presId="urn:microsoft.com/office/officeart/2018/5/layout/IconCircleLabelList"/>
    <dgm:cxn modelId="{597E00C3-9C95-6A40-995E-D6A4C17B2074}" type="presParOf" srcId="{B7F5D64E-0E45-4C17-93CA-569AA05EF6BC}" destId="{9FAC829A-D501-41F6-A7D9-DA4FF74EB1E1}" srcOrd="2" destOrd="0" presId="urn:microsoft.com/office/officeart/2018/5/layout/IconCircleLabelList"/>
    <dgm:cxn modelId="{6A50141C-5425-464B-8588-E3DE0B54F826}" type="presParOf" srcId="{B7F5D64E-0E45-4C17-93CA-569AA05EF6BC}" destId="{4BE83A8F-72DD-45DE-B7F5-5E59E3D53AE2}" srcOrd="3" destOrd="0" presId="urn:microsoft.com/office/officeart/2018/5/layout/IconCircleLabelList"/>
    <dgm:cxn modelId="{FFA90C30-6E78-FF41-9A8A-58FA0CB4CF2B}" type="presParOf" srcId="{CA539B9A-702C-41EC-ADC4-CE2839BBBC5F}" destId="{D8CF0884-CC5E-4896-A765-2C033B248073}" srcOrd="1" destOrd="0" presId="urn:microsoft.com/office/officeart/2018/5/layout/IconCircleLabelList"/>
    <dgm:cxn modelId="{8292D2CC-0C7F-8A49-A80B-EFAD0C313E66}" type="presParOf" srcId="{CA539B9A-702C-41EC-ADC4-CE2839BBBC5F}" destId="{D148BF84-FF49-4530-A5FF-57C550105D06}" srcOrd="2" destOrd="0" presId="urn:microsoft.com/office/officeart/2018/5/layout/IconCircleLabelList"/>
    <dgm:cxn modelId="{E8AF0225-077A-D44F-B58E-298A9AC54939}" type="presParOf" srcId="{D148BF84-FF49-4530-A5FF-57C550105D06}" destId="{FC77324A-6289-4AE7-9BEB-1CFBDDE63100}" srcOrd="0" destOrd="0" presId="urn:microsoft.com/office/officeart/2018/5/layout/IconCircleLabelList"/>
    <dgm:cxn modelId="{8EA739BF-3D47-1149-B17A-DC41351FB0AF}" type="presParOf" srcId="{D148BF84-FF49-4530-A5FF-57C550105D06}" destId="{A367A3CC-FE4A-41D1-9C33-DF2B7575EA84}" srcOrd="1" destOrd="0" presId="urn:microsoft.com/office/officeart/2018/5/layout/IconCircleLabelList"/>
    <dgm:cxn modelId="{06654763-B397-A24C-8131-B7699306FE94}" type="presParOf" srcId="{D148BF84-FF49-4530-A5FF-57C550105D06}" destId="{B3F7BCD5-2D0E-4C5F-9595-870BC535A34E}" srcOrd="2" destOrd="0" presId="urn:microsoft.com/office/officeart/2018/5/layout/IconCircleLabelList"/>
    <dgm:cxn modelId="{AB2B2AA0-04C6-E444-9AF5-55CC771A405C}" type="presParOf" srcId="{D148BF84-FF49-4530-A5FF-57C550105D06}" destId="{4D4F36C7-1600-436C-9B95-F737FEAB6E47}" srcOrd="3" destOrd="0" presId="urn:microsoft.com/office/officeart/2018/5/layout/IconCircleLabelList"/>
    <dgm:cxn modelId="{F3AD21BE-B8DA-C741-98FA-533A59CD3C01}" type="presParOf" srcId="{CA539B9A-702C-41EC-ADC4-CE2839BBBC5F}" destId="{0C719D52-47A0-4887-885C-10766E9500DD}" srcOrd="3" destOrd="0" presId="urn:microsoft.com/office/officeart/2018/5/layout/IconCircleLabelList"/>
    <dgm:cxn modelId="{5D206FD4-63CD-334D-9D48-26E174335938}" type="presParOf" srcId="{CA539B9A-702C-41EC-ADC4-CE2839BBBC5F}" destId="{D66DB8DA-FD7F-4ED0-83F2-03D15A4C9B2D}" srcOrd="4" destOrd="0" presId="urn:microsoft.com/office/officeart/2018/5/layout/IconCircleLabelList"/>
    <dgm:cxn modelId="{3375DE1D-A233-0448-A36C-1565F558CFE1}" type="presParOf" srcId="{D66DB8DA-FD7F-4ED0-83F2-03D15A4C9B2D}" destId="{3FA417B9-B6DC-4160-9888-22CF54892319}" srcOrd="0" destOrd="0" presId="urn:microsoft.com/office/officeart/2018/5/layout/IconCircleLabelList"/>
    <dgm:cxn modelId="{05B4202D-6405-FD40-8188-7749C4ADD693}" type="presParOf" srcId="{D66DB8DA-FD7F-4ED0-83F2-03D15A4C9B2D}" destId="{85FB690C-F4AF-4C85-8F25-39EF88E5AFDC}" srcOrd="1" destOrd="0" presId="urn:microsoft.com/office/officeart/2018/5/layout/IconCircleLabelList"/>
    <dgm:cxn modelId="{89162CDA-582B-114D-B72A-22B4C15858B1}" type="presParOf" srcId="{D66DB8DA-FD7F-4ED0-83F2-03D15A4C9B2D}" destId="{7A5B49F6-AF99-4566-B85A-E101E2C11EAA}" srcOrd="2" destOrd="0" presId="urn:microsoft.com/office/officeart/2018/5/layout/IconCircleLabelList"/>
    <dgm:cxn modelId="{C0C72C0E-BB84-C54F-B523-18EA283E47EE}" type="presParOf" srcId="{D66DB8DA-FD7F-4ED0-83F2-03D15A4C9B2D}" destId="{02F1884F-D13A-43B0-B2B1-96A2E931B9D7}" srcOrd="3" destOrd="0" presId="urn:microsoft.com/office/officeart/2018/5/layout/IconCircleLabelList"/>
    <dgm:cxn modelId="{29DC21B7-3750-394E-92D2-394B5A6369FC}" type="presParOf" srcId="{CA539B9A-702C-41EC-ADC4-CE2839BBBC5F}" destId="{51EDDC72-7B47-4E04-A12B-713E8512DBD2}" srcOrd="5" destOrd="0" presId="urn:microsoft.com/office/officeart/2018/5/layout/IconCircleLabelList"/>
    <dgm:cxn modelId="{B6AF230F-8422-C94D-8023-AC8EDA10F4BE}" type="presParOf" srcId="{CA539B9A-702C-41EC-ADC4-CE2839BBBC5F}" destId="{BA7AE178-2D8E-454D-991C-EF098B8DD0D1}" srcOrd="6" destOrd="0" presId="urn:microsoft.com/office/officeart/2018/5/layout/IconCircleLabelList"/>
    <dgm:cxn modelId="{FDF8A2FB-1904-ED41-9644-B225C12E0EEE}" type="presParOf" srcId="{BA7AE178-2D8E-454D-991C-EF098B8DD0D1}" destId="{676642A1-2CD8-40F3-B7C1-05ADF92FA07C}" srcOrd="0" destOrd="0" presId="urn:microsoft.com/office/officeart/2018/5/layout/IconCircleLabelList"/>
    <dgm:cxn modelId="{C640771E-3A05-9E4C-A282-7DB266329CB7}" type="presParOf" srcId="{BA7AE178-2D8E-454D-991C-EF098B8DD0D1}" destId="{EC0AD32B-1348-4626-A1E4-E6721860335D}" srcOrd="1" destOrd="0" presId="urn:microsoft.com/office/officeart/2018/5/layout/IconCircleLabelList"/>
    <dgm:cxn modelId="{D06F816E-F496-7A49-8A6C-AF98EED09C05}" type="presParOf" srcId="{BA7AE178-2D8E-454D-991C-EF098B8DD0D1}" destId="{4F5C9CFB-BB42-49A5-83E0-619DD3C49DF9}" srcOrd="2" destOrd="0" presId="urn:microsoft.com/office/officeart/2018/5/layout/IconCircleLabelList"/>
    <dgm:cxn modelId="{08C4BFF9-AA55-A441-972C-35AF0DD66608}" type="presParOf" srcId="{BA7AE178-2D8E-454D-991C-EF098B8DD0D1}" destId="{ABD6171B-4AF7-4C35-8467-BCE905FCC49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ADB47-EA8B-43DF-84CF-C47BDF3305A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407359-B068-4346-A7F6-7040049EE503}">
      <dgm:prSet/>
      <dgm:spPr>
        <a:ln w="28575">
          <a:solidFill>
            <a:srgbClr val="FC9A00"/>
          </a:solidFill>
        </a:ln>
      </dgm:spPr>
      <dgm:t>
        <a:bodyPr/>
        <a:lstStyle/>
        <a:p>
          <a:r>
            <a:rPr lang="en-US" dirty="0"/>
            <a:t>Low user penetration in US (20% at 2022)</a:t>
          </a:r>
        </a:p>
      </dgm:t>
    </dgm:pt>
    <dgm:pt modelId="{50960071-3A45-4B6E-814F-364423F97A37}" type="parTrans" cxnId="{875FF141-8E70-4D97-9F49-04C7EBB190E1}">
      <dgm:prSet/>
      <dgm:spPr/>
      <dgm:t>
        <a:bodyPr/>
        <a:lstStyle/>
        <a:p>
          <a:endParaRPr lang="en-US"/>
        </a:p>
      </dgm:t>
    </dgm:pt>
    <dgm:pt modelId="{6D4927DB-0C39-4B9D-A3FD-5A7288FD27FB}" type="sibTrans" cxnId="{875FF141-8E70-4D97-9F49-04C7EBB190E1}">
      <dgm:prSet/>
      <dgm:spPr/>
      <dgm:t>
        <a:bodyPr/>
        <a:lstStyle/>
        <a:p>
          <a:endParaRPr lang="en-US"/>
        </a:p>
      </dgm:t>
    </dgm:pt>
    <dgm:pt modelId="{2F101FCB-4663-475A-B843-1EADA7130B78}">
      <dgm:prSet/>
      <dgm:spPr>
        <a:ln w="28575">
          <a:solidFill>
            <a:srgbClr val="FC9A00"/>
          </a:solidFill>
        </a:ln>
      </dgm:spPr>
      <dgm:t>
        <a:bodyPr/>
        <a:lstStyle/>
        <a:p>
          <a:r>
            <a:rPr lang="en-US"/>
            <a:t>Cold Start Problem</a:t>
          </a:r>
        </a:p>
      </dgm:t>
    </dgm:pt>
    <dgm:pt modelId="{397173A9-3BDF-43B9-BDE2-723F09A947D4}" type="parTrans" cxnId="{5DFD28D7-BCAE-4F01-BCCF-DB627C99CF12}">
      <dgm:prSet/>
      <dgm:spPr/>
      <dgm:t>
        <a:bodyPr/>
        <a:lstStyle/>
        <a:p>
          <a:endParaRPr lang="en-US"/>
        </a:p>
      </dgm:t>
    </dgm:pt>
    <dgm:pt modelId="{C7B46A7F-BDFC-4C01-89AD-E18AC5E382C0}" type="sibTrans" cxnId="{5DFD28D7-BCAE-4F01-BCCF-DB627C99CF12}">
      <dgm:prSet/>
      <dgm:spPr/>
      <dgm:t>
        <a:bodyPr/>
        <a:lstStyle/>
        <a:p>
          <a:endParaRPr lang="en-US"/>
        </a:p>
      </dgm:t>
    </dgm:pt>
    <dgm:pt modelId="{A5DC8519-B641-664A-A6D8-D1928FADE1FD}" type="pres">
      <dgm:prSet presAssocID="{37BADB47-EA8B-43DF-84CF-C47BDF3305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483403C-E249-6246-AC6C-B2604B2E3B4B}" type="pres">
      <dgm:prSet presAssocID="{AD407359-B068-4346-A7F6-7040049EE503}" presName="hierRoot1" presStyleCnt="0"/>
      <dgm:spPr/>
    </dgm:pt>
    <dgm:pt modelId="{50589698-5D5E-9845-9F7E-146E2715E03B}" type="pres">
      <dgm:prSet presAssocID="{AD407359-B068-4346-A7F6-7040049EE503}" presName="composite" presStyleCnt="0"/>
      <dgm:spPr/>
    </dgm:pt>
    <dgm:pt modelId="{BD2037DE-690D-7A4A-B4C2-1913D74400EA}" type="pres">
      <dgm:prSet presAssocID="{AD407359-B068-4346-A7F6-7040049EE503}" presName="background" presStyleLbl="node0" presStyleIdx="0" presStyleCnt="2"/>
      <dgm:spPr>
        <a:solidFill>
          <a:schemeClr val="bg1">
            <a:lumMod val="75000"/>
          </a:schemeClr>
        </a:solidFill>
      </dgm:spPr>
    </dgm:pt>
    <dgm:pt modelId="{939B4F0D-3723-664E-AD51-7EC5FBE9D1A5}" type="pres">
      <dgm:prSet presAssocID="{AD407359-B068-4346-A7F6-7040049EE503}" presName="text" presStyleLbl="fgAcc0" presStyleIdx="0" presStyleCnt="2" custScaleX="111111">
        <dgm:presLayoutVars>
          <dgm:chPref val="3"/>
        </dgm:presLayoutVars>
      </dgm:prSet>
      <dgm:spPr/>
    </dgm:pt>
    <dgm:pt modelId="{5EFC493C-5B91-5C45-8C5C-B257A9546F53}" type="pres">
      <dgm:prSet presAssocID="{AD407359-B068-4346-A7F6-7040049EE503}" presName="hierChild2" presStyleCnt="0"/>
      <dgm:spPr/>
    </dgm:pt>
    <dgm:pt modelId="{D964081A-8222-B94B-8295-101AC7744515}" type="pres">
      <dgm:prSet presAssocID="{2F101FCB-4663-475A-B843-1EADA7130B78}" presName="hierRoot1" presStyleCnt="0"/>
      <dgm:spPr/>
    </dgm:pt>
    <dgm:pt modelId="{702B9E5A-F417-D747-8D8B-027A39DCDF97}" type="pres">
      <dgm:prSet presAssocID="{2F101FCB-4663-475A-B843-1EADA7130B78}" presName="composite" presStyleCnt="0"/>
      <dgm:spPr/>
    </dgm:pt>
    <dgm:pt modelId="{AA3E87D0-9948-A24F-ADA0-AD779B98557C}" type="pres">
      <dgm:prSet presAssocID="{2F101FCB-4663-475A-B843-1EADA7130B78}" presName="background" presStyleLbl="node0" presStyleIdx="1" presStyleCnt="2"/>
      <dgm:spPr>
        <a:solidFill>
          <a:schemeClr val="bg1">
            <a:lumMod val="75000"/>
          </a:schemeClr>
        </a:solidFill>
      </dgm:spPr>
    </dgm:pt>
    <dgm:pt modelId="{CEE086CD-CA81-A24F-9FDD-59E88EEC5C5A}" type="pres">
      <dgm:prSet presAssocID="{2F101FCB-4663-475A-B843-1EADA7130B78}" presName="text" presStyleLbl="fgAcc0" presStyleIdx="1" presStyleCnt="2">
        <dgm:presLayoutVars>
          <dgm:chPref val="3"/>
        </dgm:presLayoutVars>
      </dgm:prSet>
      <dgm:spPr/>
    </dgm:pt>
    <dgm:pt modelId="{A2C2C062-2484-2E47-A748-6F810B1A0DF9}" type="pres">
      <dgm:prSet presAssocID="{2F101FCB-4663-475A-B843-1EADA7130B78}" presName="hierChild2" presStyleCnt="0"/>
      <dgm:spPr/>
    </dgm:pt>
  </dgm:ptLst>
  <dgm:cxnLst>
    <dgm:cxn modelId="{32E3501B-B715-0E48-892E-6DC504D3C8E0}" type="presOf" srcId="{2F101FCB-4663-475A-B843-1EADA7130B78}" destId="{CEE086CD-CA81-A24F-9FDD-59E88EEC5C5A}" srcOrd="0" destOrd="0" presId="urn:microsoft.com/office/officeart/2005/8/layout/hierarchy1"/>
    <dgm:cxn modelId="{875FF141-8E70-4D97-9F49-04C7EBB190E1}" srcId="{37BADB47-EA8B-43DF-84CF-C47BDF3305AE}" destId="{AD407359-B068-4346-A7F6-7040049EE503}" srcOrd="0" destOrd="0" parTransId="{50960071-3A45-4B6E-814F-364423F97A37}" sibTransId="{6D4927DB-0C39-4B9D-A3FD-5A7288FD27FB}"/>
    <dgm:cxn modelId="{F462F4AE-9C92-2949-B54A-EB8E6351BCB4}" type="presOf" srcId="{AD407359-B068-4346-A7F6-7040049EE503}" destId="{939B4F0D-3723-664E-AD51-7EC5FBE9D1A5}" srcOrd="0" destOrd="0" presId="urn:microsoft.com/office/officeart/2005/8/layout/hierarchy1"/>
    <dgm:cxn modelId="{2BC2C7AF-D761-7D43-9823-23A1F304A8C5}" type="presOf" srcId="{37BADB47-EA8B-43DF-84CF-C47BDF3305AE}" destId="{A5DC8519-B641-664A-A6D8-D1928FADE1FD}" srcOrd="0" destOrd="0" presId="urn:microsoft.com/office/officeart/2005/8/layout/hierarchy1"/>
    <dgm:cxn modelId="{5DFD28D7-BCAE-4F01-BCCF-DB627C99CF12}" srcId="{37BADB47-EA8B-43DF-84CF-C47BDF3305AE}" destId="{2F101FCB-4663-475A-B843-1EADA7130B78}" srcOrd="1" destOrd="0" parTransId="{397173A9-3BDF-43B9-BDE2-723F09A947D4}" sibTransId="{C7B46A7F-BDFC-4C01-89AD-E18AC5E382C0}"/>
    <dgm:cxn modelId="{CCBF1C1C-1DFD-8241-9751-444C8ADE5AF2}" type="presParOf" srcId="{A5DC8519-B641-664A-A6D8-D1928FADE1FD}" destId="{4483403C-E249-6246-AC6C-B2604B2E3B4B}" srcOrd="0" destOrd="0" presId="urn:microsoft.com/office/officeart/2005/8/layout/hierarchy1"/>
    <dgm:cxn modelId="{13C2941D-9E84-AD46-BAE4-50242D7D97DC}" type="presParOf" srcId="{4483403C-E249-6246-AC6C-B2604B2E3B4B}" destId="{50589698-5D5E-9845-9F7E-146E2715E03B}" srcOrd="0" destOrd="0" presId="urn:microsoft.com/office/officeart/2005/8/layout/hierarchy1"/>
    <dgm:cxn modelId="{091FD6A9-C7A9-5D4D-A4BD-A9626E7970AF}" type="presParOf" srcId="{50589698-5D5E-9845-9F7E-146E2715E03B}" destId="{BD2037DE-690D-7A4A-B4C2-1913D74400EA}" srcOrd="0" destOrd="0" presId="urn:microsoft.com/office/officeart/2005/8/layout/hierarchy1"/>
    <dgm:cxn modelId="{59238A13-A642-214E-A69B-0FC14CDB38D7}" type="presParOf" srcId="{50589698-5D5E-9845-9F7E-146E2715E03B}" destId="{939B4F0D-3723-664E-AD51-7EC5FBE9D1A5}" srcOrd="1" destOrd="0" presId="urn:microsoft.com/office/officeart/2005/8/layout/hierarchy1"/>
    <dgm:cxn modelId="{7D70EF01-CD0A-8549-AB80-3AAF5372F212}" type="presParOf" srcId="{4483403C-E249-6246-AC6C-B2604B2E3B4B}" destId="{5EFC493C-5B91-5C45-8C5C-B257A9546F53}" srcOrd="1" destOrd="0" presId="urn:microsoft.com/office/officeart/2005/8/layout/hierarchy1"/>
    <dgm:cxn modelId="{ED92B181-34FD-2746-B974-B03F219AABA8}" type="presParOf" srcId="{A5DC8519-B641-664A-A6D8-D1928FADE1FD}" destId="{D964081A-8222-B94B-8295-101AC7744515}" srcOrd="1" destOrd="0" presId="urn:microsoft.com/office/officeart/2005/8/layout/hierarchy1"/>
    <dgm:cxn modelId="{F353D74D-C26B-7B44-832F-E5C1118F2253}" type="presParOf" srcId="{D964081A-8222-B94B-8295-101AC7744515}" destId="{702B9E5A-F417-D747-8D8B-027A39DCDF97}" srcOrd="0" destOrd="0" presId="urn:microsoft.com/office/officeart/2005/8/layout/hierarchy1"/>
    <dgm:cxn modelId="{596D0D26-6AFD-504F-835A-63E6A5EAC0DD}" type="presParOf" srcId="{702B9E5A-F417-D747-8D8B-027A39DCDF97}" destId="{AA3E87D0-9948-A24F-ADA0-AD779B98557C}" srcOrd="0" destOrd="0" presId="urn:microsoft.com/office/officeart/2005/8/layout/hierarchy1"/>
    <dgm:cxn modelId="{749F2723-E26D-294C-B881-20981C4D4F69}" type="presParOf" srcId="{702B9E5A-F417-D747-8D8B-027A39DCDF97}" destId="{CEE086CD-CA81-A24F-9FDD-59E88EEC5C5A}" srcOrd="1" destOrd="0" presId="urn:microsoft.com/office/officeart/2005/8/layout/hierarchy1"/>
    <dgm:cxn modelId="{BE505DD2-E6FE-EE46-A2F2-437A9D15AFEA}" type="presParOf" srcId="{D964081A-8222-B94B-8295-101AC7744515}" destId="{A2C2C062-2484-2E47-A748-6F810B1A0D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5191E1-6F2D-47DB-B42C-D0E9E9B4832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31CBEF-831F-4499-B7AF-9811E17EB1CD}">
      <dgm:prSet/>
      <dgm:spPr/>
      <dgm:t>
        <a:bodyPr/>
        <a:lstStyle/>
        <a:p>
          <a:r>
            <a:rPr lang="en-US" dirty="0"/>
            <a:t>                       115K subset dataset                                     2.3M full dataset</a:t>
          </a:r>
        </a:p>
      </dgm:t>
    </dgm:pt>
    <dgm:pt modelId="{E9193F5E-F076-4C7D-9AAB-4E70C8F8E6A2}" type="parTrans" cxnId="{CC80EADA-FB9F-4126-8C06-6FA28BF8B70A}">
      <dgm:prSet/>
      <dgm:spPr/>
      <dgm:t>
        <a:bodyPr/>
        <a:lstStyle/>
        <a:p>
          <a:endParaRPr lang="en-US"/>
        </a:p>
      </dgm:t>
    </dgm:pt>
    <dgm:pt modelId="{7F0D20D8-4354-4D0B-8A4F-7D767A5C018D}" type="sibTrans" cxnId="{CC80EADA-FB9F-4126-8C06-6FA28BF8B70A}">
      <dgm:prSet/>
      <dgm:spPr/>
      <dgm:t>
        <a:bodyPr/>
        <a:lstStyle/>
        <a:p>
          <a:endParaRPr lang="en-US"/>
        </a:p>
      </dgm:t>
    </dgm:pt>
    <dgm:pt modelId="{5B6259F3-5B93-4043-9D9B-BACEC3A64E4D}">
      <dgm:prSet/>
      <dgm:spPr/>
      <dgm:t>
        <a:bodyPr/>
        <a:lstStyle/>
        <a:p>
          <a:r>
            <a:rPr lang="en-US"/>
            <a:t>Top-1                            36%                                                         95.9%</a:t>
          </a:r>
        </a:p>
      </dgm:t>
    </dgm:pt>
    <dgm:pt modelId="{5ED89709-5A42-4224-A116-6B118D284011}" type="parTrans" cxnId="{2920E716-836D-4BDD-9C2A-B873E884D607}">
      <dgm:prSet/>
      <dgm:spPr/>
      <dgm:t>
        <a:bodyPr/>
        <a:lstStyle/>
        <a:p>
          <a:endParaRPr lang="en-US"/>
        </a:p>
      </dgm:t>
    </dgm:pt>
    <dgm:pt modelId="{649F758A-137C-4BB4-B5FB-4C279920EFFD}" type="sibTrans" cxnId="{2920E716-836D-4BDD-9C2A-B873E884D607}">
      <dgm:prSet/>
      <dgm:spPr/>
      <dgm:t>
        <a:bodyPr/>
        <a:lstStyle/>
        <a:p>
          <a:endParaRPr lang="en-US"/>
        </a:p>
      </dgm:t>
    </dgm:pt>
    <dgm:pt modelId="{19A62266-D987-444F-BD95-368CFF239D91}">
      <dgm:prSet/>
      <dgm:spPr/>
      <dgm:t>
        <a:bodyPr/>
        <a:lstStyle/>
        <a:p>
          <a:r>
            <a:rPr lang="en-US"/>
            <a:t>Top-5                            49%                                                         96.12%</a:t>
          </a:r>
        </a:p>
      </dgm:t>
    </dgm:pt>
    <dgm:pt modelId="{8447B5E9-67EE-4A5B-8C6F-9F8F84E86E61}" type="parTrans" cxnId="{AA25F7C4-5A82-44C3-B5B4-5612BDF264EF}">
      <dgm:prSet/>
      <dgm:spPr/>
      <dgm:t>
        <a:bodyPr/>
        <a:lstStyle/>
        <a:p>
          <a:endParaRPr lang="en-US"/>
        </a:p>
      </dgm:t>
    </dgm:pt>
    <dgm:pt modelId="{D2462C90-CF4F-4E19-BDA8-A75FE3894E35}" type="sibTrans" cxnId="{AA25F7C4-5A82-44C3-B5B4-5612BDF264EF}">
      <dgm:prSet/>
      <dgm:spPr/>
      <dgm:t>
        <a:bodyPr/>
        <a:lstStyle/>
        <a:p>
          <a:endParaRPr lang="en-US"/>
        </a:p>
      </dgm:t>
    </dgm:pt>
    <dgm:pt modelId="{BDC99551-2ECE-4835-B93D-C6C9C79CCA01}">
      <dgm:prSet/>
      <dgm:spPr/>
      <dgm:t>
        <a:bodyPr/>
        <a:lstStyle/>
        <a:p>
          <a:r>
            <a:rPr lang="en-US"/>
            <a:t>Top-10                          58%                                                         96.12%</a:t>
          </a:r>
        </a:p>
      </dgm:t>
    </dgm:pt>
    <dgm:pt modelId="{6B83D02A-1EA7-4AF7-8318-28BDEDD15A4A}" type="parTrans" cxnId="{4C3E9D78-3E55-46DC-94F6-59808D4C77AB}">
      <dgm:prSet/>
      <dgm:spPr/>
      <dgm:t>
        <a:bodyPr/>
        <a:lstStyle/>
        <a:p>
          <a:endParaRPr lang="en-US"/>
        </a:p>
      </dgm:t>
    </dgm:pt>
    <dgm:pt modelId="{96951624-EADF-453B-9C48-B85A7FCBD0B9}" type="sibTrans" cxnId="{4C3E9D78-3E55-46DC-94F6-59808D4C77AB}">
      <dgm:prSet/>
      <dgm:spPr/>
      <dgm:t>
        <a:bodyPr/>
        <a:lstStyle/>
        <a:p>
          <a:endParaRPr lang="en-US"/>
        </a:p>
      </dgm:t>
    </dgm:pt>
    <dgm:pt modelId="{9E701661-03A7-4558-BF35-C9F625F00B26}">
      <dgm:prSet/>
      <dgm:spPr/>
      <dgm:t>
        <a:bodyPr/>
        <a:lstStyle/>
        <a:p>
          <a:r>
            <a:rPr lang="en-US" dirty="0"/>
            <a:t>Top-50                          68%                                                         96.13%</a:t>
          </a:r>
        </a:p>
      </dgm:t>
    </dgm:pt>
    <dgm:pt modelId="{71B81803-43D0-4C12-89D4-7EB739C20240}" type="parTrans" cxnId="{9AB247C1-F444-484D-95A9-16DD3E61B462}">
      <dgm:prSet/>
      <dgm:spPr/>
      <dgm:t>
        <a:bodyPr/>
        <a:lstStyle/>
        <a:p>
          <a:endParaRPr lang="en-US"/>
        </a:p>
      </dgm:t>
    </dgm:pt>
    <dgm:pt modelId="{5618363E-C2CD-4429-8F90-D10221DC2C41}" type="sibTrans" cxnId="{9AB247C1-F444-484D-95A9-16DD3E61B462}">
      <dgm:prSet/>
      <dgm:spPr/>
      <dgm:t>
        <a:bodyPr/>
        <a:lstStyle/>
        <a:p>
          <a:endParaRPr lang="en-US"/>
        </a:p>
      </dgm:t>
    </dgm:pt>
    <dgm:pt modelId="{7F1698F7-73D3-49AB-BD75-DB032FFC269B}">
      <dgm:prSet/>
      <dgm:spPr/>
      <dgm:t>
        <a:bodyPr/>
        <a:lstStyle/>
        <a:p>
          <a:r>
            <a:rPr lang="en-US"/>
            <a:t>Top-100                        70%                                                         96.18%</a:t>
          </a:r>
        </a:p>
      </dgm:t>
    </dgm:pt>
    <dgm:pt modelId="{8C59AB0F-43E5-4FEA-BA0A-AF8EAD9C4597}" type="parTrans" cxnId="{9D7FADFA-C26C-464E-882C-9EBF8E15EBDF}">
      <dgm:prSet/>
      <dgm:spPr/>
      <dgm:t>
        <a:bodyPr/>
        <a:lstStyle/>
        <a:p>
          <a:endParaRPr lang="en-US"/>
        </a:p>
      </dgm:t>
    </dgm:pt>
    <dgm:pt modelId="{DE0904FF-E646-4E22-8EC5-511B4EC300FD}" type="sibTrans" cxnId="{9D7FADFA-C26C-464E-882C-9EBF8E15EBDF}">
      <dgm:prSet/>
      <dgm:spPr/>
      <dgm:t>
        <a:bodyPr/>
        <a:lstStyle/>
        <a:p>
          <a:endParaRPr lang="en-US"/>
        </a:p>
      </dgm:t>
    </dgm:pt>
    <dgm:pt modelId="{D3F1F8D4-2265-DF42-AA5A-783C56863827}" type="pres">
      <dgm:prSet presAssocID="{045191E1-6F2D-47DB-B42C-D0E9E9B48322}" presName="vert0" presStyleCnt="0">
        <dgm:presLayoutVars>
          <dgm:dir/>
          <dgm:animOne val="branch"/>
          <dgm:animLvl val="lvl"/>
        </dgm:presLayoutVars>
      </dgm:prSet>
      <dgm:spPr/>
    </dgm:pt>
    <dgm:pt modelId="{3183A4E3-A30F-9E40-94D0-8AA19AEC6733}" type="pres">
      <dgm:prSet presAssocID="{7C31CBEF-831F-4499-B7AF-9811E17EB1CD}" presName="thickLine" presStyleLbl="alignNode1" presStyleIdx="0" presStyleCnt="6"/>
      <dgm:spPr/>
    </dgm:pt>
    <dgm:pt modelId="{59645932-4A28-D54D-8F02-CDEEED48B63E}" type="pres">
      <dgm:prSet presAssocID="{7C31CBEF-831F-4499-B7AF-9811E17EB1CD}" presName="horz1" presStyleCnt="0"/>
      <dgm:spPr/>
    </dgm:pt>
    <dgm:pt modelId="{E719D474-A45A-A844-B140-1A84EE301C1A}" type="pres">
      <dgm:prSet presAssocID="{7C31CBEF-831F-4499-B7AF-9811E17EB1CD}" presName="tx1" presStyleLbl="revTx" presStyleIdx="0" presStyleCnt="6"/>
      <dgm:spPr/>
    </dgm:pt>
    <dgm:pt modelId="{2EC8B092-D4CB-3C4C-A8FB-402C9F4EFD93}" type="pres">
      <dgm:prSet presAssocID="{7C31CBEF-831F-4499-B7AF-9811E17EB1CD}" presName="vert1" presStyleCnt="0"/>
      <dgm:spPr/>
    </dgm:pt>
    <dgm:pt modelId="{D7676470-236F-3641-99E7-36AB96E8CF0E}" type="pres">
      <dgm:prSet presAssocID="{5B6259F3-5B93-4043-9D9B-BACEC3A64E4D}" presName="thickLine" presStyleLbl="alignNode1" presStyleIdx="1" presStyleCnt="6"/>
      <dgm:spPr/>
    </dgm:pt>
    <dgm:pt modelId="{CB89186D-6A17-3544-8117-8019190D9D13}" type="pres">
      <dgm:prSet presAssocID="{5B6259F3-5B93-4043-9D9B-BACEC3A64E4D}" presName="horz1" presStyleCnt="0"/>
      <dgm:spPr/>
    </dgm:pt>
    <dgm:pt modelId="{F7A0DFB8-0913-2540-8C9F-494EC9DE23EE}" type="pres">
      <dgm:prSet presAssocID="{5B6259F3-5B93-4043-9D9B-BACEC3A64E4D}" presName="tx1" presStyleLbl="revTx" presStyleIdx="1" presStyleCnt="6"/>
      <dgm:spPr/>
    </dgm:pt>
    <dgm:pt modelId="{861633DB-3845-CF45-9B48-65D7A934B49A}" type="pres">
      <dgm:prSet presAssocID="{5B6259F3-5B93-4043-9D9B-BACEC3A64E4D}" presName="vert1" presStyleCnt="0"/>
      <dgm:spPr/>
    </dgm:pt>
    <dgm:pt modelId="{EBCCD33C-4161-8546-8D81-67DCA8203FD4}" type="pres">
      <dgm:prSet presAssocID="{19A62266-D987-444F-BD95-368CFF239D91}" presName="thickLine" presStyleLbl="alignNode1" presStyleIdx="2" presStyleCnt="6"/>
      <dgm:spPr/>
    </dgm:pt>
    <dgm:pt modelId="{B81C3F9F-D1FB-184C-83A5-2C37CC78363F}" type="pres">
      <dgm:prSet presAssocID="{19A62266-D987-444F-BD95-368CFF239D91}" presName="horz1" presStyleCnt="0"/>
      <dgm:spPr/>
    </dgm:pt>
    <dgm:pt modelId="{D55630FE-FF4B-2141-921D-21964BA5CE12}" type="pres">
      <dgm:prSet presAssocID="{19A62266-D987-444F-BD95-368CFF239D91}" presName="tx1" presStyleLbl="revTx" presStyleIdx="2" presStyleCnt="6"/>
      <dgm:spPr/>
    </dgm:pt>
    <dgm:pt modelId="{CF4AB118-D747-BE47-B2EE-B46F643E50EC}" type="pres">
      <dgm:prSet presAssocID="{19A62266-D987-444F-BD95-368CFF239D91}" presName="vert1" presStyleCnt="0"/>
      <dgm:spPr/>
    </dgm:pt>
    <dgm:pt modelId="{982720E9-1F3D-B54E-B2A6-E6681DE249F4}" type="pres">
      <dgm:prSet presAssocID="{BDC99551-2ECE-4835-B93D-C6C9C79CCA01}" presName="thickLine" presStyleLbl="alignNode1" presStyleIdx="3" presStyleCnt="6"/>
      <dgm:spPr/>
    </dgm:pt>
    <dgm:pt modelId="{9293C230-3864-CB4C-9505-14944B76E469}" type="pres">
      <dgm:prSet presAssocID="{BDC99551-2ECE-4835-B93D-C6C9C79CCA01}" presName="horz1" presStyleCnt="0"/>
      <dgm:spPr/>
    </dgm:pt>
    <dgm:pt modelId="{2622CC44-27C0-A147-9E1C-A8C17E275677}" type="pres">
      <dgm:prSet presAssocID="{BDC99551-2ECE-4835-B93D-C6C9C79CCA01}" presName="tx1" presStyleLbl="revTx" presStyleIdx="3" presStyleCnt="6"/>
      <dgm:spPr/>
    </dgm:pt>
    <dgm:pt modelId="{CEC1EECB-93E0-5545-BC57-E6569DC6E8F7}" type="pres">
      <dgm:prSet presAssocID="{BDC99551-2ECE-4835-B93D-C6C9C79CCA01}" presName="vert1" presStyleCnt="0"/>
      <dgm:spPr/>
    </dgm:pt>
    <dgm:pt modelId="{8A34541F-CC7A-6549-A41B-230E1F2A7B6A}" type="pres">
      <dgm:prSet presAssocID="{9E701661-03A7-4558-BF35-C9F625F00B26}" presName="thickLine" presStyleLbl="alignNode1" presStyleIdx="4" presStyleCnt="6"/>
      <dgm:spPr/>
    </dgm:pt>
    <dgm:pt modelId="{D8021F1A-2999-F146-A761-A09D97A6922F}" type="pres">
      <dgm:prSet presAssocID="{9E701661-03A7-4558-BF35-C9F625F00B26}" presName="horz1" presStyleCnt="0"/>
      <dgm:spPr/>
    </dgm:pt>
    <dgm:pt modelId="{881DED10-FF32-C34D-B9FB-D9B53EEAA3C1}" type="pres">
      <dgm:prSet presAssocID="{9E701661-03A7-4558-BF35-C9F625F00B26}" presName="tx1" presStyleLbl="revTx" presStyleIdx="4" presStyleCnt="6"/>
      <dgm:spPr/>
    </dgm:pt>
    <dgm:pt modelId="{72B2D6BD-3AE8-2A48-B139-48178A438E49}" type="pres">
      <dgm:prSet presAssocID="{9E701661-03A7-4558-BF35-C9F625F00B26}" presName="vert1" presStyleCnt="0"/>
      <dgm:spPr/>
    </dgm:pt>
    <dgm:pt modelId="{EF017BE9-D345-C342-98E1-341A12D3DF12}" type="pres">
      <dgm:prSet presAssocID="{7F1698F7-73D3-49AB-BD75-DB032FFC269B}" presName="thickLine" presStyleLbl="alignNode1" presStyleIdx="5" presStyleCnt="6"/>
      <dgm:spPr/>
    </dgm:pt>
    <dgm:pt modelId="{698D5C7B-CFBD-514B-9FBC-8675C1C55202}" type="pres">
      <dgm:prSet presAssocID="{7F1698F7-73D3-49AB-BD75-DB032FFC269B}" presName="horz1" presStyleCnt="0"/>
      <dgm:spPr/>
    </dgm:pt>
    <dgm:pt modelId="{475CD240-352D-6B44-8ED5-B1A85C73C2F0}" type="pres">
      <dgm:prSet presAssocID="{7F1698F7-73D3-49AB-BD75-DB032FFC269B}" presName="tx1" presStyleLbl="revTx" presStyleIdx="5" presStyleCnt="6"/>
      <dgm:spPr/>
    </dgm:pt>
    <dgm:pt modelId="{0596CE44-0A0E-7141-9BDC-0EE55AD1E1EC}" type="pres">
      <dgm:prSet presAssocID="{7F1698F7-73D3-49AB-BD75-DB032FFC269B}" presName="vert1" presStyleCnt="0"/>
      <dgm:spPr/>
    </dgm:pt>
  </dgm:ptLst>
  <dgm:cxnLst>
    <dgm:cxn modelId="{2920E716-836D-4BDD-9C2A-B873E884D607}" srcId="{045191E1-6F2D-47DB-B42C-D0E9E9B48322}" destId="{5B6259F3-5B93-4043-9D9B-BACEC3A64E4D}" srcOrd="1" destOrd="0" parTransId="{5ED89709-5A42-4224-A116-6B118D284011}" sibTransId="{649F758A-137C-4BB4-B5FB-4C279920EFFD}"/>
    <dgm:cxn modelId="{A2F3C817-D15F-414C-9C07-90B6E9B11162}" type="presOf" srcId="{19A62266-D987-444F-BD95-368CFF239D91}" destId="{D55630FE-FF4B-2141-921D-21964BA5CE12}" srcOrd="0" destOrd="0" presId="urn:microsoft.com/office/officeart/2008/layout/LinedList"/>
    <dgm:cxn modelId="{C67D021C-4B3C-2342-945B-8E3D0D549E8B}" type="presOf" srcId="{5B6259F3-5B93-4043-9D9B-BACEC3A64E4D}" destId="{F7A0DFB8-0913-2540-8C9F-494EC9DE23EE}" srcOrd="0" destOrd="0" presId="urn:microsoft.com/office/officeart/2008/layout/LinedList"/>
    <dgm:cxn modelId="{52AAC33D-F2EC-1D4F-925A-4226C74E6DEA}" type="presOf" srcId="{BDC99551-2ECE-4835-B93D-C6C9C79CCA01}" destId="{2622CC44-27C0-A147-9E1C-A8C17E275677}" srcOrd="0" destOrd="0" presId="urn:microsoft.com/office/officeart/2008/layout/LinedList"/>
    <dgm:cxn modelId="{4C3E9D78-3E55-46DC-94F6-59808D4C77AB}" srcId="{045191E1-6F2D-47DB-B42C-D0E9E9B48322}" destId="{BDC99551-2ECE-4835-B93D-C6C9C79CCA01}" srcOrd="3" destOrd="0" parTransId="{6B83D02A-1EA7-4AF7-8318-28BDEDD15A4A}" sibTransId="{96951624-EADF-453B-9C48-B85A7FCBD0B9}"/>
    <dgm:cxn modelId="{BF7FC78E-2D14-434A-A625-FEEE88C308C0}" type="presOf" srcId="{045191E1-6F2D-47DB-B42C-D0E9E9B48322}" destId="{D3F1F8D4-2265-DF42-AA5A-783C56863827}" srcOrd="0" destOrd="0" presId="urn:microsoft.com/office/officeart/2008/layout/LinedList"/>
    <dgm:cxn modelId="{9AB247C1-F444-484D-95A9-16DD3E61B462}" srcId="{045191E1-6F2D-47DB-B42C-D0E9E9B48322}" destId="{9E701661-03A7-4558-BF35-C9F625F00B26}" srcOrd="4" destOrd="0" parTransId="{71B81803-43D0-4C12-89D4-7EB739C20240}" sibTransId="{5618363E-C2CD-4429-8F90-D10221DC2C41}"/>
    <dgm:cxn modelId="{AA25F7C4-5A82-44C3-B5B4-5612BDF264EF}" srcId="{045191E1-6F2D-47DB-B42C-D0E9E9B48322}" destId="{19A62266-D987-444F-BD95-368CFF239D91}" srcOrd="2" destOrd="0" parTransId="{8447B5E9-67EE-4A5B-8C6F-9F8F84E86E61}" sibTransId="{D2462C90-CF4F-4E19-BDA8-A75FE3894E35}"/>
    <dgm:cxn modelId="{B30A0FD6-35BE-3A4A-A86B-53621A0C828D}" type="presOf" srcId="{7C31CBEF-831F-4499-B7AF-9811E17EB1CD}" destId="{E719D474-A45A-A844-B140-1A84EE301C1A}" srcOrd="0" destOrd="0" presId="urn:microsoft.com/office/officeart/2008/layout/LinedList"/>
    <dgm:cxn modelId="{CC80EADA-FB9F-4126-8C06-6FA28BF8B70A}" srcId="{045191E1-6F2D-47DB-B42C-D0E9E9B48322}" destId="{7C31CBEF-831F-4499-B7AF-9811E17EB1CD}" srcOrd="0" destOrd="0" parTransId="{E9193F5E-F076-4C7D-9AAB-4E70C8F8E6A2}" sibTransId="{7F0D20D8-4354-4D0B-8A4F-7D767A5C018D}"/>
    <dgm:cxn modelId="{1CEFFCE6-EA69-394B-8BAE-5AFCEBF65F1B}" type="presOf" srcId="{9E701661-03A7-4558-BF35-C9F625F00B26}" destId="{881DED10-FF32-C34D-B9FB-D9B53EEAA3C1}" srcOrd="0" destOrd="0" presId="urn:microsoft.com/office/officeart/2008/layout/LinedList"/>
    <dgm:cxn modelId="{9D7FADFA-C26C-464E-882C-9EBF8E15EBDF}" srcId="{045191E1-6F2D-47DB-B42C-D0E9E9B48322}" destId="{7F1698F7-73D3-49AB-BD75-DB032FFC269B}" srcOrd="5" destOrd="0" parTransId="{8C59AB0F-43E5-4FEA-BA0A-AF8EAD9C4597}" sibTransId="{DE0904FF-E646-4E22-8EC5-511B4EC300FD}"/>
    <dgm:cxn modelId="{5D173DFC-145B-D846-AE83-0686C08ED9DC}" type="presOf" srcId="{7F1698F7-73D3-49AB-BD75-DB032FFC269B}" destId="{475CD240-352D-6B44-8ED5-B1A85C73C2F0}" srcOrd="0" destOrd="0" presId="urn:microsoft.com/office/officeart/2008/layout/LinedList"/>
    <dgm:cxn modelId="{2AEA8DDE-697E-3244-B961-272222F74C79}" type="presParOf" srcId="{D3F1F8D4-2265-DF42-AA5A-783C56863827}" destId="{3183A4E3-A30F-9E40-94D0-8AA19AEC6733}" srcOrd="0" destOrd="0" presId="urn:microsoft.com/office/officeart/2008/layout/LinedList"/>
    <dgm:cxn modelId="{39623ACB-CA88-FE4B-B636-2AD96D76334F}" type="presParOf" srcId="{D3F1F8D4-2265-DF42-AA5A-783C56863827}" destId="{59645932-4A28-D54D-8F02-CDEEED48B63E}" srcOrd="1" destOrd="0" presId="urn:microsoft.com/office/officeart/2008/layout/LinedList"/>
    <dgm:cxn modelId="{F8AD466C-3090-F144-9FF8-4C3C64D5EF28}" type="presParOf" srcId="{59645932-4A28-D54D-8F02-CDEEED48B63E}" destId="{E719D474-A45A-A844-B140-1A84EE301C1A}" srcOrd="0" destOrd="0" presId="urn:microsoft.com/office/officeart/2008/layout/LinedList"/>
    <dgm:cxn modelId="{146C391C-8006-F54A-8C74-F60DAE48B8F2}" type="presParOf" srcId="{59645932-4A28-D54D-8F02-CDEEED48B63E}" destId="{2EC8B092-D4CB-3C4C-A8FB-402C9F4EFD93}" srcOrd="1" destOrd="0" presId="urn:microsoft.com/office/officeart/2008/layout/LinedList"/>
    <dgm:cxn modelId="{BB9A1C39-F6DA-4A4F-89EF-E04B77A516F7}" type="presParOf" srcId="{D3F1F8D4-2265-DF42-AA5A-783C56863827}" destId="{D7676470-236F-3641-99E7-36AB96E8CF0E}" srcOrd="2" destOrd="0" presId="urn:microsoft.com/office/officeart/2008/layout/LinedList"/>
    <dgm:cxn modelId="{8B6C7469-27D9-5148-91A2-7C429026DAA1}" type="presParOf" srcId="{D3F1F8D4-2265-DF42-AA5A-783C56863827}" destId="{CB89186D-6A17-3544-8117-8019190D9D13}" srcOrd="3" destOrd="0" presId="urn:microsoft.com/office/officeart/2008/layout/LinedList"/>
    <dgm:cxn modelId="{35640927-9EA1-5247-A137-F63D84288129}" type="presParOf" srcId="{CB89186D-6A17-3544-8117-8019190D9D13}" destId="{F7A0DFB8-0913-2540-8C9F-494EC9DE23EE}" srcOrd="0" destOrd="0" presId="urn:microsoft.com/office/officeart/2008/layout/LinedList"/>
    <dgm:cxn modelId="{0D816606-4A16-CD44-943A-875EF806F57B}" type="presParOf" srcId="{CB89186D-6A17-3544-8117-8019190D9D13}" destId="{861633DB-3845-CF45-9B48-65D7A934B49A}" srcOrd="1" destOrd="0" presId="urn:microsoft.com/office/officeart/2008/layout/LinedList"/>
    <dgm:cxn modelId="{0A588351-72FA-DD49-BF7A-D13FBE4B3DB9}" type="presParOf" srcId="{D3F1F8D4-2265-DF42-AA5A-783C56863827}" destId="{EBCCD33C-4161-8546-8D81-67DCA8203FD4}" srcOrd="4" destOrd="0" presId="urn:microsoft.com/office/officeart/2008/layout/LinedList"/>
    <dgm:cxn modelId="{C0C697E8-BCF3-FB43-B13F-7FB90D04E5E8}" type="presParOf" srcId="{D3F1F8D4-2265-DF42-AA5A-783C56863827}" destId="{B81C3F9F-D1FB-184C-83A5-2C37CC78363F}" srcOrd="5" destOrd="0" presId="urn:microsoft.com/office/officeart/2008/layout/LinedList"/>
    <dgm:cxn modelId="{4B0660B7-441F-DE40-8AE3-6F0958E627E6}" type="presParOf" srcId="{B81C3F9F-D1FB-184C-83A5-2C37CC78363F}" destId="{D55630FE-FF4B-2141-921D-21964BA5CE12}" srcOrd="0" destOrd="0" presId="urn:microsoft.com/office/officeart/2008/layout/LinedList"/>
    <dgm:cxn modelId="{3516F4BE-6BD1-7B44-9788-B1A23C1ED4B3}" type="presParOf" srcId="{B81C3F9F-D1FB-184C-83A5-2C37CC78363F}" destId="{CF4AB118-D747-BE47-B2EE-B46F643E50EC}" srcOrd="1" destOrd="0" presId="urn:microsoft.com/office/officeart/2008/layout/LinedList"/>
    <dgm:cxn modelId="{F989A816-ACAE-A140-A922-67585F7F4F9C}" type="presParOf" srcId="{D3F1F8D4-2265-DF42-AA5A-783C56863827}" destId="{982720E9-1F3D-B54E-B2A6-E6681DE249F4}" srcOrd="6" destOrd="0" presId="urn:microsoft.com/office/officeart/2008/layout/LinedList"/>
    <dgm:cxn modelId="{536D60B8-1E4F-EE46-96D0-CDEE2333EB30}" type="presParOf" srcId="{D3F1F8D4-2265-DF42-AA5A-783C56863827}" destId="{9293C230-3864-CB4C-9505-14944B76E469}" srcOrd="7" destOrd="0" presId="urn:microsoft.com/office/officeart/2008/layout/LinedList"/>
    <dgm:cxn modelId="{7DF22685-F887-9741-B04A-F588404257D7}" type="presParOf" srcId="{9293C230-3864-CB4C-9505-14944B76E469}" destId="{2622CC44-27C0-A147-9E1C-A8C17E275677}" srcOrd="0" destOrd="0" presId="urn:microsoft.com/office/officeart/2008/layout/LinedList"/>
    <dgm:cxn modelId="{A6AB0961-E332-E948-84F9-FD08A6A4FF95}" type="presParOf" srcId="{9293C230-3864-CB4C-9505-14944B76E469}" destId="{CEC1EECB-93E0-5545-BC57-E6569DC6E8F7}" srcOrd="1" destOrd="0" presId="urn:microsoft.com/office/officeart/2008/layout/LinedList"/>
    <dgm:cxn modelId="{A37F15C2-8698-8742-AEE4-8B39BA61C4E5}" type="presParOf" srcId="{D3F1F8D4-2265-DF42-AA5A-783C56863827}" destId="{8A34541F-CC7A-6549-A41B-230E1F2A7B6A}" srcOrd="8" destOrd="0" presId="urn:microsoft.com/office/officeart/2008/layout/LinedList"/>
    <dgm:cxn modelId="{363F334C-60CE-DA45-890A-209821C3AF4E}" type="presParOf" srcId="{D3F1F8D4-2265-DF42-AA5A-783C56863827}" destId="{D8021F1A-2999-F146-A761-A09D97A6922F}" srcOrd="9" destOrd="0" presId="urn:microsoft.com/office/officeart/2008/layout/LinedList"/>
    <dgm:cxn modelId="{1EC6A6D0-9C5E-CA47-B949-620EA05FB445}" type="presParOf" srcId="{D8021F1A-2999-F146-A761-A09D97A6922F}" destId="{881DED10-FF32-C34D-B9FB-D9B53EEAA3C1}" srcOrd="0" destOrd="0" presId="urn:microsoft.com/office/officeart/2008/layout/LinedList"/>
    <dgm:cxn modelId="{6FECCE14-0247-504F-A993-ECE8EEF90300}" type="presParOf" srcId="{D8021F1A-2999-F146-A761-A09D97A6922F}" destId="{72B2D6BD-3AE8-2A48-B139-48178A438E49}" srcOrd="1" destOrd="0" presId="urn:microsoft.com/office/officeart/2008/layout/LinedList"/>
    <dgm:cxn modelId="{062E6551-3BD9-554D-BA04-C95FC9CDD06D}" type="presParOf" srcId="{D3F1F8D4-2265-DF42-AA5A-783C56863827}" destId="{EF017BE9-D345-C342-98E1-341A12D3DF12}" srcOrd="10" destOrd="0" presId="urn:microsoft.com/office/officeart/2008/layout/LinedList"/>
    <dgm:cxn modelId="{F2E0F733-9ED5-264C-87D2-D265BC639CD5}" type="presParOf" srcId="{D3F1F8D4-2265-DF42-AA5A-783C56863827}" destId="{698D5C7B-CFBD-514B-9FBC-8675C1C55202}" srcOrd="11" destOrd="0" presId="urn:microsoft.com/office/officeart/2008/layout/LinedList"/>
    <dgm:cxn modelId="{22E3B1F1-9F10-1F43-A133-020A7EB3B356}" type="presParOf" srcId="{698D5C7B-CFBD-514B-9FBC-8675C1C55202}" destId="{475CD240-352D-6B44-8ED5-B1A85C73C2F0}" srcOrd="0" destOrd="0" presId="urn:microsoft.com/office/officeart/2008/layout/LinedList"/>
    <dgm:cxn modelId="{FD306837-CF6B-0C4E-B5DF-0D4C26DBBB55}" type="presParOf" srcId="{698D5C7B-CFBD-514B-9FBC-8675C1C55202}" destId="{0596CE44-0A0E-7141-9BDC-0EE55AD1E1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C5D9B3-5132-49D5-AADB-02AE69257E6C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270762-714E-40F9-A6D9-9879381D6DE5}">
      <dgm:prSet/>
      <dgm:spPr>
        <a:solidFill>
          <a:srgbClr val="F77A07"/>
        </a:solidFill>
      </dgm:spPr>
      <dgm:t>
        <a:bodyPr/>
        <a:lstStyle/>
        <a:p>
          <a:r>
            <a:rPr lang="en-US" dirty="0" err="1"/>
            <a:t>BruteForce</a:t>
          </a:r>
          <a:r>
            <a:rPr lang="en-US" dirty="0"/>
            <a:t> and </a:t>
          </a:r>
          <a:r>
            <a:rPr lang="en-US" dirty="0" err="1"/>
            <a:t>ScaNN</a:t>
          </a:r>
          <a:r>
            <a:rPr lang="en-US" dirty="0"/>
            <a:t> retrieved the same Top-10   recommendations</a:t>
          </a:r>
        </a:p>
      </dgm:t>
    </dgm:pt>
    <dgm:pt modelId="{9DCCE926-CC13-422B-A84B-018F5D459501}" type="parTrans" cxnId="{5BDA5356-71AA-402A-9ACB-FE0A920A8493}">
      <dgm:prSet/>
      <dgm:spPr/>
      <dgm:t>
        <a:bodyPr/>
        <a:lstStyle/>
        <a:p>
          <a:endParaRPr lang="en-US"/>
        </a:p>
      </dgm:t>
    </dgm:pt>
    <dgm:pt modelId="{1556C204-F1C2-4523-B1AF-35D4BFAD33F0}" type="sibTrans" cxnId="{5BDA5356-71AA-402A-9ACB-FE0A920A8493}">
      <dgm:prSet/>
      <dgm:spPr/>
      <dgm:t>
        <a:bodyPr/>
        <a:lstStyle/>
        <a:p>
          <a:endParaRPr lang="en-US"/>
        </a:p>
      </dgm:t>
    </dgm:pt>
    <dgm:pt modelId="{C65E2D6C-58B3-4C1E-8EE4-A596FC177313}">
      <dgm:prSet/>
      <dgm:spPr>
        <a:solidFill>
          <a:srgbClr val="F77A07"/>
        </a:solidFill>
      </dgm:spPr>
      <dgm:t>
        <a:bodyPr/>
        <a:lstStyle/>
        <a:p>
          <a:r>
            <a:rPr lang="en-US" dirty="0" err="1"/>
            <a:t>BruteForce</a:t>
          </a:r>
          <a:r>
            <a:rPr lang="en-US" dirty="0"/>
            <a:t>    5.29 </a:t>
          </a:r>
          <a:r>
            <a:rPr lang="en-US" dirty="0" err="1"/>
            <a:t>ms</a:t>
          </a:r>
          <a:endParaRPr lang="en-US" dirty="0"/>
        </a:p>
      </dgm:t>
    </dgm:pt>
    <dgm:pt modelId="{5EA4FAAA-49BD-4C16-A813-4545221F64EF}" type="parTrans" cxnId="{E16DC369-D0DA-46D5-9F5D-1CCFE565CEE7}">
      <dgm:prSet/>
      <dgm:spPr/>
      <dgm:t>
        <a:bodyPr/>
        <a:lstStyle/>
        <a:p>
          <a:endParaRPr lang="en-US"/>
        </a:p>
      </dgm:t>
    </dgm:pt>
    <dgm:pt modelId="{DC26EB57-28B1-40E3-A423-924228A2573E}" type="sibTrans" cxnId="{E16DC369-D0DA-46D5-9F5D-1CCFE565CEE7}">
      <dgm:prSet/>
      <dgm:spPr/>
      <dgm:t>
        <a:bodyPr/>
        <a:lstStyle/>
        <a:p>
          <a:endParaRPr lang="en-US"/>
        </a:p>
      </dgm:t>
    </dgm:pt>
    <dgm:pt modelId="{F53DF38C-7010-46E5-A448-AB7E50B8F2B9}">
      <dgm:prSet/>
      <dgm:spPr>
        <a:solidFill>
          <a:srgbClr val="F77A07"/>
        </a:solidFill>
      </dgm:spPr>
      <dgm:t>
        <a:bodyPr/>
        <a:lstStyle/>
        <a:p>
          <a:r>
            <a:rPr lang="en-US"/>
            <a:t>ScaNN         4.55 ms</a:t>
          </a:r>
        </a:p>
      </dgm:t>
    </dgm:pt>
    <dgm:pt modelId="{3E07BBA4-38DC-418C-B7C6-2C3560B39FB1}" type="parTrans" cxnId="{38344348-21C7-431A-8573-649C322324BF}">
      <dgm:prSet/>
      <dgm:spPr/>
      <dgm:t>
        <a:bodyPr/>
        <a:lstStyle/>
        <a:p>
          <a:endParaRPr lang="en-US"/>
        </a:p>
      </dgm:t>
    </dgm:pt>
    <dgm:pt modelId="{5739C109-F809-46AE-B5E7-36305B1899FB}" type="sibTrans" cxnId="{38344348-21C7-431A-8573-649C322324BF}">
      <dgm:prSet/>
      <dgm:spPr/>
      <dgm:t>
        <a:bodyPr/>
        <a:lstStyle/>
        <a:p>
          <a:endParaRPr lang="en-US"/>
        </a:p>
      </dgm:t>
    </dgm:pt>
    <dgm:pt modelId="{A6524244-38C3-40F0-8325-EF232E5E48C1}">
      <dgm:prSet/>
      <dgm:spPr>
        <a:solidFill>
          <a:srgbClr val="F77A07"/>
        </a:solidFill>
      </dgm:spPr>
      <dgm:t>
        <a:bodyPr/>
        <a:lstStyle/>
        <a:p>
          <a:r>
            <a:rPr lang="en-US"/>
            <a:t>ScaNN is 15% faster than BruteForce at the same accuracy rate of 96%. </a:t>
          </a:r>
        </a:p>
      </dgm:t>
    </dgm:pt>
    <dgm:pt modelId="{46025921-5D81-4C3B-9A9E-4A7A57D348C7}" type="parTrans" cxnId="{F39FEBFB-C5C8-47AB-A5F7-333C680620C2}">
      <dgm:prSet/>
      <dgm:spPr/>
      <dgm:t>
        <a:bodyPr/>
        <a:lstStyle/>
        <a:p>
          <a:endParaRPr lang="en-US"/>
        </a:p>
      </dgm:t>
    </dgm:pt>
    <dgm:pt modelId="{B2ABCF10-DAFC-4168-ABF3-21DB57D70980}" type="sibTrans" cxnId="{F39FEBFB-C5C8-47AB-A5F7-333C680620C2}">
      <dgm:prSet/>
      <dgm:spPr/>
      <dgm:t>
        <a:bodyPr/>
        <a:lstStyle/>
        <a:p>
          <a:endParaRPr lang="en-US"/>
        </a:p>
      </dgm:t>
    </dgm:pt>
    <dgm:pt modelId="{89692EEB-8A5A-FF40-A31C-2ACB013AB36E}" type="pres">
      <dgm:prSet presAssocID="{25C5D9B3-5132-49D5-AADB-02AE69257E6C}" presName="outerComposite" presStyleCnt="0">
        <dgm:presLayoutVars>
          <dgm:chMax val="5"/>
          <dgm:dir/>
          <dgm:resizeHandles val="exact"/>
        </dgm:presLayoutVars>
      </dgm:prSet>
      <dgm:spPr/>
    </dgm:pt>
    <dgm:pt modelId="{BA014051-DD83-B44C-BE00-D437B88FB384}" type="pres">
      <dgm:prSet presAssocID="{25C5D9B3-5132-49D5-AADB-02AE69257E6C}" presName="dummyMaxCanvas" presStyleCnt="0">
        <dgm:presLayoutVars/>
      </dgm:prSet>
      <dgm:spPr/>
    </dgm:pt>
    <dgm:pt modelId="{21945C05-D948-FA41-B3C3-772E2028775C}" type="pres">
      <dgm:prSet presAssocID="{25C5D9B3-5132-49D5-AADB-02AE69257E6C}" presName="FourNodes_1" presStyleLbl="node1" presStyleIdx="0" presStyleCnt="4">
        <dgm:presLayoutVars>
          <dgm:bulletEnabled val="1"/>
        </dgm:presLayoutVars>
      </dgm:prSet>
      <dgm:spPr/>
    </dgm:pt>
    <dgm:pt modelId="{CB0B6F55-C25B-2F4B-B876-E95AF655B768}" type="pres">
      <dgm:prSet presAssocID="{25C5D9B3-5132-49D5-AADB-02AE69257E6C}" presName="FourNodes_2" presStyleLbl="node1" presStyleIdx="1" presStyleCnt="4">
        <dgm:presLayoutVars>
          <dgm:bulletEnabled val="1"/>
        </dgm:presLayoutVars>
      </dgm:prSet>
      <dgm:spPr/>
    </dgm:pt>
    <dgm:pt modelId="{73E1B0CE-1247-A543-AE95-DAD022BC56D8}" type="pres">
      <dgm:prSet presAssocID="{25C5D9B3-5132-49D5-AADB-02AE69257E6C}" presName="FourNodes_3" presStyleLbl="node1" presStyleIdx="2" presStyleCnt="4">
        <dgm:presLayoutVars>
          <dgm:bulletEnabled val="1"/>
        </dgm:presLayoutVars>
      </dgm:prSet>
      <dgm:spPr/>
    </dgm:pt>
    <dgm:pt modelId="{0D796BD8-7C3A-BE43-A69D-CC4001C1791C}" type="pres">
      <dgm:prSet presAssocID="{25C5D9B3-5132-49D5-AADB-02AE69257E6C}" presName="FourNodes_4" presStyleLbl="node1" presStyleIdx="3" presStyleCnt="4">
        <dgm:presLayoutVars>
          <dgm:bulletEnabled val="1"/>
        </dgm:presLayoutVars>
      </dgm:prSet>
      <dgm:spPr/>
    </dgm:pt>
    <dgm:pt modelId="{90440899-9191-4847-8B80-F4802E1C8E04}" type="pres">
      <dgm:prSet presAssocID="{25C5D9B3-5132-49D5-AADB-02AE69257E6C}" presName="FourConn_1-2" presStyleLbl="fgAccFollowNode1" presStyleIdx="0" presStyleCnt="3">
        <dgm:presLayoutVars>
          <dgm:bulletEnabled val="1"/>
        </dgm:presLayoutVars>
      </dgm:prSet>
      <dgm:spPr/>
    </dgm:pt>
    <dgm:pt modelId="{573BC77B-3B0C-3C4D-8932-177B4A37F1C6}" type="pres">
      <dgm:prSet presAssocID="{25C5D9B3-5132-49D5-AADB-02AE69257E6C}" presName="FourConn_2-3" presStyleLbl="fgAccFollowNode1" presStyleIdx="1" presStyleCnt="3">
        <dgm:presLayoutVars>
          <dgm:bulletEnabled val="1"/>
        </dgm:presLayoutVars>
      </dgm:prSet>
      <dgm:spPr/>
    </dgm:pt>
    <dgm:pt modelId="{D622975D-CE39-1C4C-829E-E06625D20464}" type="pres">
      <dgm:prSet presAssocID="{25C5D9B3-5132-49D5-AADB-02AE69257E6C}" presName="FourConn_3-4" presStyleLbl="fgAccFollowNode1" presStyleIdx="2" presStyleCnt="3">
        <dgm:presLayoutVars>
          <dgm:bulletEnabled val="1"/>
        </dgm:presLayoutVars>
      </dgm:prSet>
      <dgm:spPr/>
    </dgm:pt>
    <dgm:pt modelId="{834B0133-EAE8-834A-8343-E892D8C8AF68}" type="pres">
      <dgm:prSet presAssocID="{25C5D9B3-5132-49D5-AADB-02AE69257E6C}" presName="FourNodes_1_text" presStyleLbl="node1" presStyleIdx="3" presStyleCnt="4">
        <dgm:presLayoutVars>
          <dgm:bulletEnabled val="1"/>
        </dgm:presLayoutVars>
      </dgm:prSet>
      <dgm:spPr/>
    </dgm:pt>
    <dgm:pt modelId="{3D68D7CF-F388-FD48-985B-69FFEAA4E57D}" type="pres">
      <dgm:prSet presAssocID="{25C5D9B3-5132-49D5-AADB-02AE69257E6C}" presName="FourNodes_2_text" presStyleLbl="node1" presStyleIdx="3" presStyleCnt="4">
        <dgm:presLayoutVars>
          <dgm:bulletEnabled val="1"/>
        </dgm:presLayoutVars>
      </dgm:prSet>
      <dgm:spPr/>
    </dgm:pt>
    <dgm:pt modelId="{E80E7961-2940-EC4E-931C-5533A8EB00A7}" type="pres">
      <dgm:prSet presAssocID="{25C5D9B3-5132-49D5-AADB-02AE69257E6C}" presName="FourNodes_3_text" presStyleLbl="node1" presStyleIdx="3" presStyleCnt="4">
        <dgm:presLayoutVars>
          <dgm:bulletEnabled val="1"/>
        </dgm:presLayoutVars>
      </dgm:prSet>
      <dgm:spPr/>
    </dgm:pt>
    <dgm:pt modelId="{C25206B0-ECD4-1B4A-A5E7-796821213B67}" type="pres">
      <dgm:prSet presAssocID="{25C5D9B3-5132-49D5-AADB-02AE69257E6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9D0FD1A-6BCE-4B4F-B08B-8FF4F027F614}" type="presOf" srcId="{5739C109-F809-46AE-B5E7-36305B1899FB}" destId="{D622975D-CE39-1C4C-829E-E06625D20464}" srcOrd="0" destOrd="0" presId="urn:microsoft.com/office/officeart/2005/8/layout/vProcess5"/>
    <dgm:cxn modelId="{63BD5823-97BC-3E46-8969-BFB8294CFE89}" type="presOf" srcId="{3D270762-714E-40F9-A6D9-9879381D6DE5}" destId="{834B0133-EAE8-834A-8343-E892D8C8AF68}" srcOrd="1" destOrd="0" presId="urn:microsoft.com/office/officeart/2005/8/layout/vProcess5"/>
    <dgm:cxn modelId="{0CFF8627-E8F3-CD46-B79E-A9CB1B6FA05B}" type="presOf" srcId="{25C5D9B3-5132-49D5-AADB-02AE69257E6C}" destId="{89692EEB-8A5A-FF40-A31C-2ACB013AB36E}" srcOrd="0" destOrd="0" presId="urn:microsoft.com/office/officeart/2005/8/layout/vProcess5"/>
    <dgm:cxn modelId="{6AC39C3A-769B-774C-9A49-802A4B3AEAE0}" type="presOf" srcId="{C65E2D6C-58B3-4C1E-8EE4-A596FC177313}" destId="{3D68D7CF-F388-FD48-985B-69FFEAA4E57D}" srcOrd="1" destOrd="0" presId="urn:microsoft.com/office/officeart/2005/8/layout/vProcess5"/>
    <dgm:cxn modelId="{38344348-21C7-431A-8573-649C322324BF}" srcId="{25C5D9B3-5132-49D5-AADB-02AE69257E6C}" destId="{F53DF38C-7010-46E5-A448-AB7E50B8F2B9}" srcOrd="2" destOrd="0" parTransId="{3E07BBA4-38DC-418C-B7C6-2C3560B39FB1}" sibTransId="{5739C109-F809-46AE-B5E7-36305B1899FB}"/>
    <dgm:cxn modelId="{EF50104B-80E5-6E4F-95B2-8FF2FA356B34}" type="presOf" srcId="{A6524244-38C3-40F0-8325-EF232E5E48C1}" destId="{C25206B0-ECD4-1B4A-A5E7-796821213B67}" srcOrd="1" destOrd="0" presId="urn:microsoft.com/office/officeart/2005/8/layout/vProcess5"/>
    <dgm:cxn modelId="{5BDA5356-71AA-402A-9ACB-FE0A920A8493}" srcId="{25C5D9B3-5132-49D5-AADB-02AE69257E6C}" destId="{3D270762-714E-40F9-A6D9-9879381D6DE5}" srcOrd="0" destOrd="0" parTransId="{9DCCE926-CC13-422B-A84B-018F5D459501}" sibTransId="{1556C204-F1C2-4523-B1AF-35D4BFAD33F0}"/>
    <dgm:cxn modelId="{BE70B35A-AC03-A04D-AA63-C4030C957697}" type="presOf" srcId="{F53DF38C-7010-46E5-A448-AB7E50B8F2B9}" destId="{E80E7961-2940-EC4E-931C-5533A8EB00A7}" srcOrd="1" destOrd="0" presId="urn:microsoft.com/office/officeart/2005/8/layout/vProcess5"/>
    <dgm:cxn modelId="{2D4D655F-17A1-DF4D-A101-21A457ED3604}" type="presOf" srcId="{1556C204-F1C2-4523-B1AF-35D4BFAD33F0}" destId="{90440899-9191-4847-8B80-F4802E1C8E04}" srcOrd="0" destOrd="0" presId="urn:microsoft.com/office/officeart/2005/8/layout/vProcess5"/>
    <dgm:cxn modelId="{E16DC369-D0DA-46D5-9F5D-1CCFE565CEE7}" srcId="{25C5D9B3-5132-49D5-AADB-02AE69257E6C}" destId="{C65E2D6C-58B3-4C1E-8EE4-A596FC177313}" srcOrd="1" destOrd="0" parTransId="{5EA4FAAA-49BD-4C16-A813-4545221F64EF}" sibTransId="{DC26EB57-28B1-40E3-A423-924228A2573E}"/>
    <dgm:cxn modelId="{CE0F1779-1372-5B43-93FE-9419F1A6F126}" type="presOf" srcId="{DC26EB57-28B1-40E3-A423-924228A2573E}" destId="{573BC77B-3B0C-3C4D-8932-177B4A37F1C6}" srcOrd="0" destOrd="0" presId="urn:microsoft.com/office/officeart/2005/8/layout/vProcess5"/>
    <dgm:cxn modelId="{C18E6C7B-94EC-4C4B-80EA-F0D7998E5F66}" type="presOf" srcId="{3D270762-714E-40F9-A6D9-9879381D6DE5}" destId="{21945C05-D948-FA41-B3C3-772E2028775C}" srcOrd="0" destOrd="0" presId="urn:microsoft.com/office/officeart/2005/8/layout/vProcess5"/>
    <dgm:cxn modelId="{E905D19F-DC15-3E44-B186-5891A897C84C}" type="presOf" srcId="{A6524244-38C3-40F0-8325-EF232E5E48C1}" destId="{0D796BD8-7C3A-BE43-A69D-CC4001C1791C}" srcOrd="0" destOrd="0" presId="urn:microsoft.com/office/officeart/2005/8/layout/vProcess5"/>
    <dgm:cxn modelId="{69224AB4-BBAC-FC4A-846B-6DE4D592F62A}" type="presOf" srcId="{F53DF38C-7010-46E5-A448-AB7E50B8F2B9}" destId="{73E1B0CE-1247-A543-AE95-DAD022BC56D8}" srcOrd="0" destOrd="0" presId="urn:microsoft.com/office/officeart/2005/8/layout/vProcess5"/>
    <dgm:cxn modelId="{B00A09B7-6E71-174A-A577-022577EE206C}" type="presOf" srcId="{C65E2D6C-58B3-4C1E-8EE4-A596FC177313}" destId="{CB0B6F55-C25B-2F4B-B876-E95AF655B768}" srcOrd="0" destOrd="0" presId="urn:microsoft.com/office/officeart/2005/8/layout/vProcess5"/>
    <dgm:cxn modelId="{F39FEBFB-C5C8-47AB-A5F7-333C680620C2}" srcId="{25C5D9B3-5132-49D5-AADB-02AE69257E6C}" destId="{A6524244-38C3-40F0-8325-EF232E5E48C1}" srcOrd="3" destOrd="0" parTransId="{46025921-5D81-4C3B-9A9E-4A7A57D348C7}" sibTransId="{B2ABCF10-DAFC-4168-ABF3-21DB57D70980}"/>
    <dgm:cxn modelId="{D790D8D1-A479-B945-A860-1449FB65DECB}" type="presParOf" srcId="{89692EEB-8A5A-FF40-A31C-2ACB013AB36E}" destId="{BA014051-DD83-B44C-BE00-D437B88FB384}" srcOrd="0" destOrd="0" presId="urn:microsoft.com/office/officeart/2005/8/layout/vProcess5"/>
    <dgm:cxn modelId="{245748ED-E0EA-4340-BCA0-AA7D782DA343}" type="presParOf" srcId="{89692EEB-8A5A-FF40-A31C-2ACB013AB36E}" destId="{21945C05-D948-FA41-B3C3-772E2028775C}" srcOrd="1" destOrd="0" presId="urn:microsoft.com/office/officeart/2005/8/layout/vProcess5"/>
    <dgm:cxn modelId="{800A282D-0DC3-5E40-AD11-21311DA0284B}" type="presParOf" srcId="{89692EEB-8A5A-FF40-A31C-2ACB013AB36E}" destId="{CB0B6F55-C25B-2F4B-B876-E95AF655B768}" srcOrd="2" destOrd="0" presId="urn:microsoft.com/office/officeart/2005/8/layout/vProcess5"/>
    <dgm:cxn modelId="{767A0072-B0FC-B342-AF53-C494E7BDE216}" type="presParOf" srcId="{89692EEB-8A5A-FF40-A31C-2ACB013AB36E}" destId="{73E1B0CE-1247-A543-AE95-DAD022BC56D8}" srcOrd="3" destOrd="0" presId="urn:microsoft.com/office/officeart/2005/8/layout/vProcess5"/>
    <dgm:cxn modelId="{FC9B159E-0AF6-8048-A9B6-A6A2613F5069}" type="presParOf" srcId="{89692EEB-8A5A-FF40-A31C-2ACB013AB36E}" destId="{0D796BD8-7C3A-BE43-A69D-CC4001C1791C}" srcOrd="4" destOrd="0" presId="urn:microsoft.com/office/officeart/2005/8/layout/vProcess5"/>
    <dgm:cxn modelId="{537B63DC-2C53-8047-9955-8A1DCFFC75E8}" type="presParOf" srcId="{89692EEB-8A5A-FF40-A31C-2ACB013AB36E}" destId="{90440899-9191-4847-8B80-F4802E1C8E04}" srcOrd="5" destOrd="0" presId="urn:microsoft.com/office/officeart/2005/8/layout/vProcess5"/>
    <dgm:cxn modelId="{C5F5C595-1BDF-2242-AF65-C75DF66DEE19}" type="presParOf" srcId="{89692EEB-8A5A-FF40-A31C-2ACB013AB36E}" destId="{573BC77B-3B0C-3C4D-8932-177B4A37F1C6}" srcOrd="6" destOrd="0" presId="urn:microsoft.com/office/officeart/2005/8/layout/vProcess5"/>
    <dgm:cxn modelId="{6DD13259-403F-CC47-B404-6E46380F0458}" type="presParOf" srcId="{89692EEB-8A5A-FF40-A31C-2ACB013AB36E}" destId="{D622975D-CE39-1C4C-829E-E06625D20464}" srcOrd="7" destOrd="0" presId="urn:microsoft.com/office/officeart/2005/8/layout/vProcess5"/>
    <dgm:cxn modelId="{DC7B3658-3075-B942-88AC-AF2D09F17609}" type="presParOf" srcId="{89692EEB-8A5A-FF40-A31C-2ACB013AB36E}" destId="{834B0133-EAE8-834A-8343-E892D8C8AF68}" srcOrd="8" destOrd="0" presId="urn:microsoft.com/office/officeart/2005/8/layout/vProcess5"/>
    <dgm:cxn modelId="{3F769D92-7393-5045-B6C6-A72DE1264DAA}" type="presParOf" srcId="{89692EEB-8A5A-FF40-A31C-2ACB013AB36E}" destId="{3D68D7CF-F388-FD48-985B-69FFEAA4E57D}" srcOrd="9" destOrd="0" presId="urn:microsoft.com/office/officeart/2005/8/layout/vProcess5"/>
    <dgm:cxn modelId="{22399EE6-3F04-0447-B7F1-F49AFFD357DE}" type="presParOf" srcId="{89692EEB-8A5A-FF40-A31C-2ACB013AB36E}" destId="{E80E7961-2940-EC4E-931C-5533A8EB00A7}" srcOrd="10" destOrd="0" presId="urn:microsoft.com/office/officeart/2005/8/layout/vProcess5"/>
    <dgm:cxn modelId="{15C5135E-5704-874A-981D-0CE149A2DEAC}" type="presParOf" srcId="{89692EEB-8A5A-FF40-A31C-2ACB013AB36E}" destId="{C25206B0-ECD4-1B4A-A5E7-796821213B6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6C92E7E-AE72-44F8-9A8D-BBB2E9754A4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2B40807-4999-4D78-8BEF-C7F526CB23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A/B test item-to-item Retrieval TensorFlow model on the website. </a:t>
          </a:r>
        </a:p>
      </dgm:t>
    </dgm:pt>
    <dgm:pt modelId="{A41B334A-E23C-4E80-A50F-4AE5B8B12C78}" type="parTrans" cxnId="{74980113-3638-43CF-BA58-2820E3862A6E}">
      <dgm:prSet/>
      <dgm:spPr/>
      <dgm:t>
        <a:bodyPr/>
        <a:lstStyle/>
        <a:p>
          <a:endParaRPr lang="en-US"/>
        </a:p>
      </dgm:t>
    </dgm:pt>
    <dgm:pt modelId="{8AB6BBB0-ADCC-487F-AE37-73A908D81F26}" type="sibTrans" cxnId="{74980113-3638-43CF-BA58-2820E3862A6E}">
      <dgm:prSet/>
      <dgm:spPr/>
      <dgm:t>
        <a:bodyPr/>
        <a:lstStyle/>
        <a:p>
          <a:endParaRPr lang="en-US"/>
        </a:p>
      </dgm:t>
    </dgm:pt>
    <dgm:pt modelId="{E0F13F13-8087-423C-9A30-4D1F11011F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 </a:t>
          </a:r>
          <a:r>
            <a:rPr lang="en-US" dirty="0" err="1"/>
            <a:t>ScaNN</a:t>
          </a:r>
          <a:r>
            <a:rPr lang="en-US" dirty="0"/>
            <a:t> for efficient and fast serving. </a:t>
          </a:r>
        </a:p>
      </dgm:t>
    </dgm:pt>
    <dgm:pt modelId="{D281FE52-530B-43C9-9870-DA0836E5ED2B}" type="parTrans" cxnId="{DA121B44-AE1D-47CE-8BBF-D7595E4B191A}">
      <dgm:prSet/>
      <dgm:spPr/>
      <dgm:t>
        <a:bodyPr/>
        <a:lstStyle/>
        <a:p>
          <a:endParaRPr lang="en-US"/>
        </a:p>
      </dgm:t>
    </dgm:pt>
    <dgm:pt modelId="{9ECA7047-11E0-480B-877C-EB56C33260BA}" type="sibTrans" cxnId="{DA121B44-AE1D-47CE-8BBF-D7595E4B191A}">
      <dgm:prSet/>
      <dgm:spPr/>
      <dgm:t>
        <a:bodyPr/>
        <a:lstStyle/>
        <a:p>
          <a:endParaRPr lang="en-US"/>
        </a:p>
      </dgm:t>
    </dgm:pt>
    <dgm:pt modelId="{5119813D-6085-449F-8A3D-2E90B7A5F7CC}" type="pres">
      <dgm:prSet presAssocID="{C6C92E7E-AE72-44F8-9A8D-BBB2E9754A4C}" presName="root" presStyleCnt="0">
        <dgm:presLayoutVars>
          <dgm:dir/>
          <dgm:resizeHandles val="exact"/>
        </dgm:presLayoutVars>
      </dgm:prSet>
      <dgm:spPr/>
    </dgm:pt>
    <dgm:pt modelId="{9FDBD0DD-6F6A-4890-8857-783783868D79}" type="pres">
      <dgm:prSet presAssocID="{52B40807-4999-4D78-8BEF-C7F526CB23DA}" presName="compNode" presStyleCnt="0"/>
      <dgm:spPr/>
    </dgm:pt>
    <dgm:pt modelId="{4A23F8FC-50E1-45E6-AE68-17D8F5FA886D}" type="pres">
      <dgm:prSet presAssocID="{52B40807-4999-4D78-8BEF-C7F526CB23D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A54AC443-0906-48D5-9EDE-DCEF6BAC7021}" type="pres">
      <dgm:prSet presAssocID="{52B40807-4999-4D78-8BEF-C7F526CB23DA}" presName="spaceRect" presStyleCnt="0"/>
      <dgm:spPr/>
    </dgm:pt>
    <dgm:pt modelId="{6582B1FA-6492-418C-9DB9-D39ADC393A32}" type="pres">
      <dgm:prSet presAssocID="{52B40807-4999-4D78-8BEF-C7F526CB23DA}" presName="textRect" presStyleLbl="revTx" presStyleIdx="0" presStyleCnt="2">
        <dgm:presLayoutVars>
          <dgm:chMax val="1"/>
          <dgm:chPref val="1"/>
        </dgm:presLayoutVars>
      </dgm:prSet>
      <dgm:spPr/>
    </dgm:pt>
    <dgm:pt modelId="{A01DA9E8-9D65-42B8-97C5-F80F1339016B}" type="pres">
      <dgm:prSet presAssocID="{8AB6BBB0-ADCC-487F-AE37-73A908D81F26}" presName="sibTrans" presStyleCnt="0"/>
      <dgm:spPr/>
    </dgm:pt>
    <dgm:pt modelId="{76924F80-F192-40EB-95A9-891DCB51C68C}" type="pres">
      <dgm:prSet presAssocID="{E0F13F13-8087-423C-9A30-4D1F11011F0E}" presName="compNode" presStyleCnt="0"/>
      <dgm:spPr/>
    </dgm:pt>
    <dgm:pt modelId="{FB5E8DAA-5AFF-411A-BFFB-FFCA698862E6}" type="pres">
      <dgm:prSet presAssocID="{E0F13F13-8087-423C-9A30-4D1F11011F0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2B351EC-B46B-42DC-BD11-D60FF580C321}" type="pres">
      <dgm:prSet presAssocID="{E0F13F13-8087-423C-9A30-4D1F11011F0E}" presName="spaceRect" presStyleCnt="0"/>
      <dgm:spPr/>
    </dgm:pt>
    <dgm:pt modelId="{9220904D-CD20-4BFA-A33E-BDB10B862FD3}" type="pres">
      <dgm:prSet presAssocID="{E0F13F13-8087-423C-9A30-4D1F11011F0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4980113-3638-43CF-BA58-2820E3862A6E}" srcId="{C6C92E7E-AE72-44F8-9A8D-BBB2E9754A4C}" destId="{52B40807-4999-4D78-8BEF-C7F526CB23DA}" srcOrd="0" destOrd="0" parTransId="{A41B334A-E23C-4E80-A50F-4AE5B8B12C78}" sibTransId="{8AB6BBB0-ADCC-487F-AE37-73A908D81F26}"/>
    <dgm:cxn modelId="{DA121B44-AE1D-47CE-8BBF-D7595E4B191A}" srcId="{C6C92E7E-AE72-44F8-9A8D-BBB2E9754A4C}" destId="{E0F13F13-8087-423C-9A30-4D1F11011F0E}" srcOrd="1" destOrd="0" parTransId="{D281FE52-530B-43C9-9870-DA0836E5ED2B}" sibTransId="{9ECA7047-11E0-480B-877C-EB56C33260BA}"/>
    <dgm:cxn modelId="{20B5CF80-F64B-7D46-A516-E305B572A18A}" type="presOf" srcId="{C6C92E7E-AE72-44F8-9A8D-BBB2E9754A4C}" destId="{5119813D-6085-449F-8A3D-2E90B7A5F7CC}" srcOrd="0" destOrd="0" presId="urn:microsoft.com/office/officeart/2018/2/layout/IconLabelList"/>
    <dgm:cxn modelId="{BB0BA897-D4D4-794C-9187-72FB422B3481}" type="presOf" srcId="{E0F13F13-8087-423C-9A30-4D1F11011F0E}" destId="{9220904D-CD20-4BFA-A33E-BDB10B862FD3}" srcOrd="0" destOrd="0" presId="urn:microsoft.com/office/officeart/2018/2/layout/IconLabelList"/>
    <dgm:cxn modelId="{E52C25B8-07F1-4347-8E56-C93734EF5C87}" type="presOf" srcId="{52B40807-4999-4D78-8BEF-C7F526CB23DA}" destId="{6582B1FA-6492-418C-9DB9-D39ADC393A32}" srcOrd="0" destOrd="0" presId="urn:microsoft.com/office/officeart/2018/2/layout/IconLabelList"/>
    <dgm:cxn modelId="{F2FCF27E-98D1-2249-BC65-DA93892C2214}" type="presParOf" srcId="{5119813D-6085-449F-8A3D-2E90B7A5F7CC}" destId="{9FDBD0DD-6F6A-4890-8857-783783868D79}" srcOrd="0" destOrd="0" presId="urn:microsoft.com/office/officeart/2018/2/layout/IconLabelList"/>
    <dgm:cxn modelId="{F65B1753-5B34-014F-BF62-F2CD72DDA455}" type="presParOf" srcId="{9FDBD0DD-6F6A-4890-8857-783783868D79}" destId="{4A23F8FC-50E1-45E6-AE68-17D8F5FA886D}" srcOrd="0" destOrd="0" presId="urn:microsoft.com/office/officeart/2018/2/layout/IconLabelList"/>
    <dgm:cxn modelId="{9C8A42D0-EEFC-9845-8D91-97835C5ECC7D}" type="presParOf" srcId="{9FDBD0DD-6F6A-4890-8857-783783868D79}" destId="{A54AC443-0906-48D5-9EDE-DCEF6BAC7021}" srcOrd="1" destOrd="0" presId="urn:microsoft.com/office/officeart/2018/2/layout/IconLabelList"/>
    <dgm:cxn modelId="{F9F1A5B8-D103-714F-B931-0CA67DF810C6}" type="presParOf" srcId="{9FDBD0DD-6F6A-4890-8857-783783868D79}" destId="{6582B1FA-6492-418C-9DB9-D39ADC393A32}" srcOrd="2" destOrd="0" presId="urn:microsoft.com/office/officeart/2018/2/layout/IconLabelList"/>
    <dgm:cxn modelId="{691DD224-FE21-3C4A-A214-8D3E257B3FF5}" type="presParOf" srcId="{5119813D-6085-449F-8A3D-2E90B7A5F7CC}" destId="{A01DA9E8-9D65-42B8-97C5-F80F1339016B}" srcOrd="1" destOrd="0" presId="urn:microsoft.com/office/officeart/2018/2/layout/IconLabelList"/>
    <dgm:cxn modelId="{CB323D53-DF22-1641-B3F9-D94E07401FDC}" type="presParOf" srcId="{5119813D-6085-449F-8A3D-2E90B7A5F7CC}" destId="{76924F80-F192-40EB-95A9-891DCB51C68C}" srcOrd="2" destOrd="0" presId="urn:microsoft.com/office/officeart/2018/2/layout/IconLabelList"/>
    <dgm:cxn modelId="{C69003B3-9130-C946-8902-9CAA4661E01D}" type="presParOf" srcId="{76924F80-F192-40EB-95A9-891DCB51C68C}" destId="{FB5E8DAA-5AFF-411A-BFFB-FFCA698862E6}" srcOrd="0" destOrd="0" presId="urn:microsoft.com/office/officeart/2018/2/layout/IconLabelList"/>
    <dgm:cxn modelId="{08C166F2-076A-014D-9E4A-126CEB0F0005}" type="presParOf" srcId="{76924F80-F192-40EB-95A9-891DCB51C68C}" destId="{22B351EC-B46B-42DC-BD11-D60FF580C321}" srcOrd="1" destOrd="0" presId="urn:microsoft.com/office/officeart/2018/2/layout/IconLabelList"/>
    <dgm:cxn modelId="{7D2AC4F9-6076-A147-BFF3-8D258F09F6BE}" type="presParOf" srcId="{76924F80-F192-40EB-95A9-891DCB51C68C}" destId="{9220904D-CD20-4BFA-A33E-BDB10B862FD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B4F039-C96D-48A2-8746-9CB3BB0EE84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D836E2A-ACB4-433F-897F-87D9730E1FC1}">
      <dgm:prSet/>
      <dgm:spPr>
        <a:solidFill>
          <a:srgbClr val="F77A07"/>
        </a:solidFill>
      </dgm:spPr>
      <dgm:t>
        <a:bodyPr/>
        <a:lstStyle/>
        <a:p>
          <a:r>
            <a:rPr lang="en-US"/>
            <a:t>Scrub</a:t>
          </a:r>
        </a:p>
      </dgm:t>
    </dgm:pt>
    <dgm:pt modelId="{4E393124-824C-408A-B279-A8CFD6632A82}" type="parTrans" cxnId="{A2DC3284-B986-4756-8784-1CF94272C3A3}">
      <dgm:prSet/>
      <dgm:spPr/>
      <dgm:t>
        <a:bodyPr/>
        <a:lstStyle/>
        <a:p>
          <a:endParaRPr lang="en-US"/>
        </a:p>
      </dgm:t>
    </dgm:pt>
    <dgm:pt modelId="{1CE1B306-7055-4A72-85AB-D6D5BF452A38}" type="sibTrans" cxnId="{A2DC3284-B986-4756-8784-1CF94272C3A3}">
      <dgm:prSet/>
      <dgm:spPr/>
      <dgm:t>
        <a:bodyPr/>
        <a:lstStyle/>
        <a:p>
          <a:endParaRPr lang="en-US"/>
        </a:p>
      </dgm:t>
    </dgm:pt>
    <dgm:pt modelId="{81210471-819F-4721-A06D-8036D310FC76}">
      <dgm:prSet custT="1"/>
      <dgm:spPr/>
      <dgm:t>
        <a:bodyPr/>
        <a:lstStyle/>
        <a:p>
          <a:r>
            <a:rPr lang="en-US" sz="1600" dirty="0"/>
            <a:t>Scrub current data from </a:t>
          </a:r>
          <a:r>
            <a:rPr lang="en-US" sz="1600" dirty="0" err="1"/>
            <a:t>Amazon.com</a:t>
          </a:r>
          <a:r>
            <a:rPr lang="en-US" sz="1600" dirty="0"/>
            <a:t> to run the models on the up-to-date dataset. </a:t>
          </a:r>
        </a:p>
      </dgm:t>
    </dgm:pt>
    <dgm:pt modelId="{80E7BD0E-A32D-4308-80D7-123156E41E25}" type="parTrans" cxnId="{CA0EE6E7-5132-482A-AC68-AC3E69F18210}">
      <dgm:prSet/>
      <dgm:spPr/>
      <dgm:t>
        <a:bodyPr/>
        <a:lstStyle/>
        <a:p>
          <a:endParaRPr lang="en-US"/>
        </a:p>
      </dgm:t>
    </dgm:pt>
    <dgm:pt modelId="{2BEA3B72-6171-4144-B5EA-291370235313}" type="sibTrans" cxnId="{CA0EE6E7-5132-482A-AC68-AC3E69F18210}">
      <dgm:prSet/>
      <dgm:spPr/>
      <dgm:t>
        <a:bodyPr/>
        <a:lstStyle/>
        <a:p>
          <a:endParaRPr lang="en-US"/>
        </a:p>
      </dgm:t>
    </dgm:pt>
    <dgm:pt modelId="{2C8608F2-47CB-41B2-AB22-C327BA56CAB7}">
      <dgm:prSet/>
      <dgm:spPr>
        <a:solidFill>
          <a:srgbClr val="F77A07"/>
        </a:solidFill>
      </dgm:spPr>
      <dgm:t>
        <a:bodyPr/>
        <a:lstStyle/>
        <a:p>
          <a:r>
            <a:rPr lang="en-US"/>
            <a:t>Explore</a:t>
          </a:r>
        </a:p>
      </dgm:t>
    </dgm:pt>
    <dgm:pt modelId="{0D2CEA12-CC8C-4524-84C4-A1AA4904E9D2}" type="parTrans" cxnId="{41BAB310-FFC8-44DF-96C9-A9A5B940752A}">
      <dgm:prSet/>
      <dgm:spPr/>
      <dgm:t>
        <a:bodyPr/>
        <a:lstStyle/>
        <a:p>
          <a:endParaRPr lang="en-US"/>
        </a:p>
      </dgm:t>
    </dgm:pt>
    <dgm:pt modelId="{18C633E4-498F-45CA-A9E5-F4DC81AAE35C}" type="sibTrans" cxnId="{41BAB310-FFC8-44DF-96C9-A9A5B940752A}">
      <dgm:prSet/>
      <dgm:spPr/>
      <dgm:t>
        <a:bodyPr/>
        <a:lstStyle/>
        <a:p>
          <a:endParaRPr lang="en-US"/>
        </a:p>
      </dgm:t>
    </dgm:pt>
    <dgm:pt modelId="{796D4CA1-433F-4213-B843-53ACE3CE8F38}">
      <dgm:prSet custT="1"/>
      <dgm:spPr/>
      <dgm:t>
        <a:bodyPr/>
        <a:lstStyle/>
        <a:p>
          <a:r>
            <a:rPr lang="en-US" sz="1600" dirty="0"/>
            <a:t>Further explore TensorFlow Recommenders to build advanced machine learning models. </a:t>
          </a:r>
        </a:p>
      </dgm:t>
    </dgm:pt>
    <dgm:pt modelId="{3464B3C8-2DFA-4C78-B849-336A162E39B8}" type="parTrans" cxnId="{192AC93E-2DDB-4FAA-9A3D-410830D8576C}">
      <dgm:prSet/>
      <dgm:spPr/>
      <dgm:t>
        <a:bodyPr/>
        <a:lstStyle/>
        <a:p>
          <a:endParaRPr lang="en-US"/>
        </a:p>
      </dgm:t>
    </dgm:pt>
    <dgm:pt modelId="{72E282F0-D270-4BB9-8556-134B63F4805F}" type="sibTrans" cxnId="{192AC93E-2DDB-4FAA-9A3D-410830D8576C}">
      <dgm:prSet/>
      <dgm:spPr/>
      <dgm:t>
        <a:bodyPr/>
        <a:lstStyle/>
        <a:p>
          <a:endParaRPr lang="en-US"/>
        </a:p>
      </dgm:t>
    </dgm:pt>
    <dgm:pt modelId="{4884E2D4-C2DA-4AEA-B255-F781F5B9DB5A}">
      <dgm:prSet/>
      <dgm:spPr>
        <a:solidFill>
          <a:srgbClr val="F77A07"/>
        </a:solidFill>
      </dgm:spPr>
      <dgm:t>
        <a:bodyPr/>
        <a:lstStyle/>
        <a:p>
          <a:r>
            <a:rPr lang="en-US"/>
            <a:t>Incorporate</a:t>
          </a:r>
        </a:p>
      </dgm:t>
    </dgm:pt>
    <dgm:pt modelId="{BBBE828B-2522-47FA-B062-D11CC814585D}" type="parTrans" cxnId="{82C26CAB-4DE2-4B87-8B70-839D34C901C4}">
      <dgm:prSet/>
      <dgm:spPr/>
      <dgm:t>
        <a:bodyPr/>
        <a:lstStyle/>
        <a:p>
          <a:endParaRPr lang="en-US"/>
        </a:p>
      </dgm:t>
    </dgm:pt>
    <dgm:pt modelId="{EB3119F0-308F-479B-8597-1D9849957F1D}" type="sibTrans" cxnId="{82C26CAB-4DE2-4B87-8B70-839D34C901C4}">
      <dgm:prSet/>
      <dgm:spPr/>
      <dgm:t>
        <a:bodyPr/>
        <a:lstStyle/>
        <a:p>
          <a:endParaRPr lang="en-US"/>
        </a:p>
      </dgm:t>
    </dgm:pt>
    <dgm:pt modelId="{B1FB6D8F-FBD8-4E63-BE3F-B8D268385AF0}">
      <dgm:prSet custT="1"/>
      <dgm:spPr/>
      <dgm:t>
        <a:bodyPr/>
        <a:lstStyle/>
        <a:p>
          <a:r>
            <a:rPr lang="en-US" sz="1600" dirty="0"/>
            <a:t>Incorporate time series data to fine tune Sequential models (RNN: Recurrent Neural Networks). </a:t>
          </a:r>
        </a:p>
      </dgm:t>
    </dgm:pt>
    <dgm:pt modelId="{B1803BA7-E984-4752-B3A9-3486D87C545D}" type="parTrans" cxnId="{15BCE214-F60C-48EC-BBBF-00C0E1C7AA8D}">
      <dgm:prSet/>
      <dgm:spPr/>
      <dgm:t>
        <a:bodyPr/>
        <a:lstStyle/>
        <a:p>
          <a:endParaRPr lang="en-US"/>
        </a:p>
      </dgm:t>
    </dgm:pt>
    <dgm:pt modelId="{A695E3B0-8F9A-4596-B64F-AD0851D3D1F7}" type="sibTrans" cxnId="{15BCE214-F60C-48EC-BBBF-00C0E1C7AA8D}">
      <dgm:prSet/>
      <dgm:spPr/>
      <dgm:t>
        <a:bodyPr/>
        <a:lstStyle/>
        <a:p>
          <a:endParaRPr lang="en-US"/>
        </a:p>
      </dgm:t>
    </dgm:pt>
    <dgm:pt modelId="{8E26E2CA-AD52-42A7-884D-792D916BD6DB}">
      <dgm:prSet/>
      <dgm:spPr>
        <a:solidFill>
          <a:srgbClr val="F77A07"/>
        </a:solidFill>
      </dgm:spPr>
      <dgm:t>
        <a:bodyPr/>
        <a:lstStyle/>
        <a:p>
          <a:r>
            <a:rPr lang="en-US"/>
            <a:t>Run</a:t>
          </a:r>
        </a:p>
      </dgm:t>
    </dgm:pt>
    <dgm:pt modelId="{F7AF459D-C116-4341-94E7-BFEB89BDD69D}" type="parTrans" cxnId="{B85F4CF7-EC00-4F94-BCA6-D48AB3290BD4}">
      <dgm:prSet/>
      <dgm:spPr/>
      <dgm:t>
        <a:bodyPr/>
        <a:lstStyle/>
        <a:p>
          <a:endParaRPr lang="en-US"/>
        </a:p>
      </dgm:t>
    </dgm:pt>
    <dgm:pt modelId="{0B66E861-693B-4C8B-B12E-EBFCDC61CF53}" type="sibTrans" cxnId="{B85F4CF7-EC00-4F94-BCA6-D48AB3290BD4}">
      <dgm:prSet/>
      <dgm:spPr/>
      <dgm:t>
        <a:bodyPr/>
        <a:lstStyle/>
        <a:p>
          <a:endParaRPr lang="en-US"/>
        </a:p>
      </dgm:t>
    </dgm:pt>
    <dgm:pt modelId="{1966AF6E-4347-408C-9725-ACBA2AAC8AA5}">
      <dgm:prSet custT="1"/>
      <dgm:spPr/>
      <dgm:t>
        <a:bodyPr/>
        <a:lstStyle/>
        <a:p>
          <a:r>
            <a:rPr lang="en-US" sz="1600" dirty="0"/>
            <a:t>Run Convolutional Neural Networks (CNN) on image and video data. </a:t>
          </a:r>
        </a:p>
      </dgm:t>
    </dgm:pt>
    <dgm:pt modelId="{BA3B208E-33CE-4A58-B6A9-6CD88D84B013}" type="parTrans" cxnId="{34F6470F-5C37-49F6-8FE7-31B6CE67B567}">
      <dgm:prSet/>
      <dgm:spPr/>
      <dgm:t>
        <a:bodyPr/>
        <a:lstStyle/>
        <a:p>
          <a:endParaRPr lang="en-US"/>
        </a:p>
      </dgm:t>
    </dgm:pt>
    <dgm:pt modelId="{EAEE11CF-2842-42A6-9F5A-AD5196580D9B}" type="sibTrans" cxnId="{34F6470F-5C37-49F6-8FE7-31B6CE67B567}">
      <dgm:prSet/>
      <dgm:spPr/>
      <dgm:t>
        <a:bodyPr/>
        <a:lstStyle/>
        <a:p>
          <a:endParaRPr lang="en-US"/>
        </a:p>
      </dgm:t>
    </dgm:pt>
    <dgm:pt modelId="{88F213DF-2303-CD49-95BC-839B842B76EC}" type="pres">
      <dgm:prSet presAssocID="{F5B4F039-C96D-48A2-8746-9CB3BB0EE84A}" presName="Name0" presStyleCnt="0">
        <dgm:presLayoutVars>
          <dgm:dir/>
          <dgm:animLvl val="lvl"/>
          <dgm:resizeHandles val="exact"/>
        </dgm:presLayoutVars>
      </dgm:prSet>
      <dgm:spPr/>
    </dgm:pt>
    <dgm:pt modelId="{E721FFD4-1AF9-214E-8D77-8E361CE5363F}" type="pres">
      <dgm:prSet presAssocID="{8E26E2CA-AD52-42A7-884D-792D916BD6DB}" presName="boxAndChildren" presStyleCnt="0"/>
      <dgm:spPr/>
    </dgm:pt>
    <dgm:pt modelId="{7E31F85C-2FD1-F74F-AF23-CAFE8318CD38}" type="pres">
      <dgm:prSet presAssocID="{8E26E2CA-AD52-42A7-884D-792D916BD6DB}" presName="parentTextBox" presStyleLbl="alignNode1" presStyleIdx="0" presStyleCnt="4"/>
      <dgm:spPr/>
    </dgm:pt>
    <dgm:pt modelId="{C2A6240D-B802-414B-B0EA-4E0116E762E4}" type="pres">
      <dgm:prSet presAssocID="{8E26E2CA-AD52-42A7-884D-792D916BD6DB}" presName="descendantBox" presStyleLbl="bgAccFollowNode1" presStyleIdx="0" presStyleCnt="4"/>
      <dgm:spPr/>
    </dgm:pt>
    <dgm:pt modelId="{C2C159E7-FD9D-C74A-8DDB-70BF8BB9A55B}" type="pres">
      <dgm:prSet presAssocID="{EB3119F0-308F-479B-8597-1D9849957F1D}" presName="sp" presStyleCnt="0"/>
      <dgm:spPr/>
    </dgm:pt>
    <dgm:pt modelId="{0A7EF133-663E-C940-B7B2-A8231541EA27}" type="pres">
      <dgm:prSet presAssocID="{4884E2D4-C2DA-4AEA-B255-F781F5B9DB5A}" presName="arrowAndChildren" presStyleCnt="0"/>
      <dgm:spPr/>
    </dgm:pt>
    <dgm:pt modelId="{3A6AB588-7976-0A49-9498-C31F3FBD3315}" type="pres">
      <dgm:prSet presAssocID="{4884E2D4-C2DA-4AEA-B255-F781F5B9DB5A}" presName="parentTextArrow" presStyleLbl="node1" presStyleIdx="0" presStyleCnt="0"/>
      <dgm:spPr/>
    </dgm:pt>
    <dgm:pt modelId="{379144E3-B39E-154B-9D95-B61C10D39C72}" type="pres">
      <dgm:prSet presAssocID="{4884E2D4-C2DA-4AEA-B255-F781F5B9DB5A}" presName="arrow" presStyleLbl="alignNode1" presStyleIdx="1" presStyleCnt="4"/>
      <dgm:spPr/>
    </dgm:pt>
    <dgm:pt modelId="{CA7E2375-4223-1C4F-A55F-1F2CB748DDE9}" type="pres">
      <dgm:prSet presAssocID="{4884E2D4-C2DA-4AEA-B255-F781F5B9DB5A}" presName="descendantArrow" presStyleLbl="bgAccFollowNode1" presStyleIdx="1" presStyleCnt="4"/>
      <dgm:spPr/>
    </dgm:pt>
    <dgm:pt modelId="{0362AB1E-DB88-5640-BCD8-B72FEB4B0A4B}" type="pres">
      <dgm:prSet presAssocID="{18C633E4-498F-45CA-A9E5-F4DC81AAE35C}" presName="sp" presStyleCnt="0"/>
      <dgm:spPr/>
    </dgm:pt>
    <dgm:pt modelId="{07EB76A4-1010-674C-A0AE-F269716D8342}" type="pres">
      <dgm:prSet presAssocID="{2C8608F2-47CB-41B2-AB22-C327BA56CAB7}" presName="arrowAndChildren" presStyleCnt="0"/>
      <dgm:spPr/>
    </dgm:pt>
    <dgm:pt modelId="{5F58845D-02FD-174E-9184-BE37FBF966FA}" type="pres">
      <dgm:prSet presAssocID="{2C8608F2-47CB-41B2-AB22-C327BA56CAB7}" presName="parentTextArrow" presStyleLbl="node1" presStyleIdx="0" presStyleCnt="0"/>
      <dgm:spPr/>
    </dgm:pt>
    <dgm:pt modelId="{B45406B5-41D3-D944-848A-2EEED5692647}" type="pres">
      <dgm:prSet presAssocID="{2C8608F2-47CB-41B2-AB22-C327BA56CAB7}" presName="arrow" presStyleLbl="alignNode1" presStyleIdx="2" presStyleCnt="4"/>
      <dgm:spPr/>
    </dgm:pt>
    <dgm:pt modelId="{AB0A2EC3-4DE5-8F4F-A33B-AB9F6F8F574E}" type="pres">
      <dgm:prSet presAssocID="{2C8608F2-47CB-41B2-AB22-C327BA56CAB7}" presName="descendantArrow" presStyleLbl="bgAccFollowNode1" presStyleIdx="2" presStyleCnt="4"/>
      <dgm:spPr/>
    </dgm:pt>
    <dgm:pt modelId="{D08D588C-5176-DF40-98EA-508EFCF8D25A}" type="pres">
      <dgm:prSet presAssocID="{1CE1B306-7055-4A72-85AB-D6D5BF452A38}" presName="sp" presStyleCnt="0"/>
      <dgm:spPr/>
    </dgm:pt>
    <dgm:pt modelId="{6E8C3CCF-5F42-974E-B805-BE2CC4A31C12}" type="pres">
      <dgm:prSet presAssocID="{1D836E2A-ACB4-433F-897F-87D9730E1FC1}" presName="arrowAndChildren" presStyleCnt="0"/>
      <dgm:spPr/>
    </dgm:pt>
    <dgm:pt modelId="{FAF9D8A0-08F3-A041-A41F-4B1256F4285A}" type="pres">
      <dgm:prSet presAssocID="{1D836E2A-ACB4-433F-897F-87D9730E1FC1}" presName="parentTextArrow" presStyleLbl="node1" presStyleIdx="0" presStyleCnt="0"/>
      <dgm:spPr/>
    </dgm:pt>
    <dgm:pt modelId="{072D4CD9-9DD1-4F4D-8BC2-0A7E0EAF9AB4}" type="pres">
      <dgm:prSet presAssocID="{1D836E2A-ACB4-433F-897F-87D9730E1FC1}" presName="arrow" presStyleLbl="alignNode1" presStyleIdx="3" presStyleCnt="4"/>
      <dgm:spPr/>
    </dgm:pt>
    <dgm:pt modelId="{999584E2-C4F0-F14A-B4BB-7EB1034D5C2A}" type="pres">
      <dgm:prSet presAssocID="{1D836E2A-ACB4-433F-897F-87D9730E1FC1}" presName="descendantArrow" presStyleLbl="bgAccFollowNode1" presStyleIdx="3" presStyleCnt="4"/>
      <dgm:spPr/>
    </dgm:pt>
  </dgm:ptLst>
  <dgm:cxnLst>
    <dgm:cxn modelId="{34F6470F-5C37-49F6-8FE7-31B6CE67B567}" srcId="{8E26E2CA-AD52-42A7-884D-792D916BD6DB}" destId="{1966AF6E-4347-408C-9725-ACBA2AAC8AA5}" srcOrd="0" destOrd="0" parTransId="{BA3B208E-33CE-4A58-B6A9-6CD88D84B013}" sibTransId="{EAEE11CF-2842-42A6-9F5A-AD5196580D9B}"/>
    <dgm:cxn modelId="{41BAB310-FFC8-44DF-96C9-A9A5B940752A}" srcId="{F5B4F039-C96D-48A2-8746-9CB3BB0EE84A}" destId="{2C8608F2-47CB-41B2-AB22-C327BA56CAB7}" srcOrd="1" destOrd="0" parTransId="{0D2CEA12-CC8C-4524-84C4-A1AA4904E9D2}" sibTransId="{18C633E4-498F-45CA-A9E5-F4DC81AAE35C}"/>
    <dgm:cxn modelId="{15BCE214-F60C-48EC-BBBF-00C0E1C7AA8D}" srcId="{4884E2D4-C2DA-4AEA-B255-F781F5B9DB5A}" destId="{B1FB6D8F-FBD8-4E63-BE3F-B8D268385AF0}" srcOrd="0" destOrd="0" parTransId="{B1803BA7-E984-4752-B3A9-3486D87C545D}" sibTransId="{A695E3B0-8F9A-4596-B64F-AD0851D3D1F7}"/>
    <dgm:cxn modelId="{6B160120-D4D8-BA4A-8DC4-5607A51E5A3F}" type="presOf" srcId="{4884E2D4-C2DA-4AEA-B255-F781F5B9DB5A}" destId="{379144E3-B39E-154B-9D95-B61C10D39C72}" srcOrd="1" destOrd="0" presId="urn:microsoft.com/office/officeart/2016/7/layout/VerticalDownArrowProcess"/>
    <dgm:cxn modelId="{19442B3D-6635-7548-A52D-80777945985D}" type="presOf" srcId="{4884E2D4-C2DA-4AEA-B255-F781F5B9DB5A}" destId="{3A6AB588-7976-0A49-9498-C31F3FBD3315}" srcOrd="0" destOrd="0" presId="urn:microsoft.com/office/officeart/2016/7/layout/VerticalDownArrowProcess"/>
    <dgm:cxn modelId="{192AC93E-2DDB-4FAA-9A3D-410830D8576C}" srcId="{2C8608F2-47CB-41B2-AB22-C327BA56CAB7}" destId="{796D4CA1-433F-4213-B843-53ACE3CE8F38}" srcOrd="0" destOrd="0" parTransId="{3464B3C8-2DFA-4C78-B849-336A162E39B8}" sibTransId="{72E282F0-D270-4BB9-8556-134B63F4805F}"/>
    <dgm:cxn modelId="{D4323546-4603-C840-B7D5-7DADB06E0FD7}" type="presOf" srcId="{8E26E2CA-AD52-42A7-884D-792D916BD6DB}" destId="{7E31F85C-2FD1-F74F-AF23-CAFE8318CD38}" srcOrd="0" destOrd="0" presId="urn:microsoft.com/office/officeart/2016/7/layout/VerticalDownArrowProcess"/>
    <dgm:cxn modelId="{244B545F-AC33-2A44-AA0C-41BBD7FD833B}" type="presOf" srcId="{81210471-819F-4721-A06D-8036D310FC76}" destId="{999584E2-C4F0-F14A-B4BB-7EB1034D5C2A}" srcOrd="0" destOrd="0" presId="urn:microsoft.com/office/officeart/2016/7/layout/VerticalDownArrowProcess"/>
    <dgm:cxn modelId="{C194AF5F-F438-7F43-9826-32BFA4D76C1F}" type="presOf" srcId="{1D836E2A-ACB4-433F-897F-87D9730E1FC1}" destId="{FAF9D8A0-08F3-A041-A41F-4B1256F4285A}" srcOrd="0" destOrd="0" presId="urn:microsoft.com/office/officeart/2016/7/layout/VerticalDownArrowProcess"/>
    <dgm:cxn modelId="{50BB6581-0611-A64A-8D3E-DECFCDADA114}" type="presOf" srcId="{1D836E2A-ACB4-433F-897F-87D9730E1FC1}" destId="{072D4CD9-9DD1-4F4D-8BC2-0A7E0EAF9AB4}" srcOrd="1" destOrd="0" presId="urn:microsoft.com/office/officeart/2016/7/layout/VerticalDownArrowProcess"/>
    <dgm:cxn modelId="{A2DC3284-B986-4756-8784-1CF94272C3A3}" srcId="{F5B4F039-C96D-48A2-8746-9CB3BB0EE84A}" destId="{1D836E2A-ACB4-433F-897F-87D9730E1FC1}" srcOrd="0" destOrd="0" parTransId="{4E393124-824C-408A-B279-A8CFD6632A82}" sibTransId="{1CE1B306-7055-4A72-85AB-D6D5BF452A38}"/>
    <dgm:cxn modelId="{2290758B-DE1B-DA47-9767-1EFCBC8E6113}" type="presOf" srcId="{F5B4F039-C96D-48A2-8746-9CB3BB0EE84A}" destId="{88F213DF-2303-CD49-95BC-839B842B76EC}" srcOrd="0" destOrd="0" presId="urn:microsoft.com/office/officeart/2016/7/layout/VerticalDownArrowProcess"/>
    <dgm:cxn modelId="{78B9E090-D190-1942-8B66-EC032052F64F}" type="presOf" srcId="{796D4CA1-433F-4213-B843-53ACE3CE8F38}" destId="{AB0A2EC3-4DE5-8F4F-A33B-AB9F6F8F574E}" srcOrd="0" destOrd="0" presId="urn:microsoft.com/office/officeart/2016/7/layout/VerticalDownArrowProcess"/>
    <dgm:cxn modelId="{A264639D-5BDA-314A-8C39-8E74BFA7745F}" type="presOf" srcId="{2C8608F2-47CB-41B2-AB22-C327BA56CAB7}" destId="{B45406B5-41D3-D944-848A-2EEED5692647}" srcOrd="1" destOrd="0" presId="urn:microsoft.com/office/officeart/2016/7/layout/VerticalDownArrowProcess"/>
    <dgm:cxn modelId="{8129E1A5-771B-294E-B48C-F37356BB9C9D}" type="presOf" srcId="{B1FB6D8F-FBD8-4E63-BE3F-B8D268385AF0}" destId="{CA7E2375-4223-1C4F-A55F-1F2CB748DDE9}" srcOrd="0" destOrd="0" presId="urn:microsoft.com/office/officeart/2016/7/layout/VerticalDownArrowProcess"/>
    <dgm:cxn modelId="{82C26CAB-4DE2-4B87-8B70-839D34C901C4}" srcId="{F5B4F039-C96D-48A2-8746-9CB3BB0EE84A}" destId="{4884E2D4-C2DA-4AEA-B255-F781F5B9DB5A}" srcOrd="2" destOrd="0" parTransId="{BBBE828B-2522-47FA-B062-D11CC814585D}" sibTransId="{EB3119F0-308F-479B-8597-1D9849957F1D}"/>
    <dgm:cxn modelId="{57227BD1-73D3-7043-8F3E-9A9B30FBB80B}" type="presOf" srcId="{1966AF6E-4347-408C-9725-ACBA2AAC8AA5}" destId="{C2A6240D-B802-414B-B0EA-4E0116E762E4}" srcOrd="0" destOrd="0" presId="urn:microsoft.com/office/officeart/2016/7/layout/VerticalDownArrowProcess"/>
    <dgm:cxn modelId="{B6A113D8-C20B-F441-995F-CCC538C62633}" type="presOf" srcId="{2C8608F2-47CB-41B2-AB22-C327BA56CAB7}" destId="{5F58845D-02FD-174E-9184-BE37FBF966FA}" srcOrd="0" destOrd="0" presId="urn:microsoft.com/office/officeart/2016/7/layout/VerticalDownArrowProcess"/>
    <dgm:cxn modelId="{CA0EE6E7-5132-482A-AC68-AC3E69F18210}" srcId="{1D836E2A-ACB4-433F-897F-87D9730E1FC1}" destId="{81210471-819F-4721-A06D-8036D310FC76}" srcOrd="0" destOrd="0" parTransId="{80E7BD0E-A32D-4308-80D7-123156E41E25}" sibTransId="{2BEA3B72-6171-4144-B5EA-291370235313}"/>
    <dgm:cxn modelId="{B85F4CF7-EC00-4F94-BCA6-D48AB3290BD4}" srcId="{F5B4F039-C96D-48A2-8746-9CB3BB0EE84A}" destId="{8E26E2CA-AD52-42A7-884D-792D916BD6DB}" srcOrd="3" destOrd="0" parTransId="{F7AF459D-C116-4341-94E7-BFEB89BDD69D}" sibTransId="{0B66E861-693B-4C8B-B12E-EBFCDC61CF53}"/>
    <dgm:cxn modelId="{054E45FF-14E3-A040-83A4-9822774C32D2}" type="presParOf" srcId="{88F213DF-2303-CD49-95BC-839B842B76EC}" destId="{E721FFD4-1AF9-214E-8D77-8E361CE5363F}" srcOrd="0" destOrd="0" presId="urn:microsoft.com/office/officeart/2016/7/layout/VerticalDownArrowProcess"/>
    <dgm:cxn modelId="{CD766243-7093-314C-BE56-6EB717C00E14}" type="presParOf" srcId="{E721FFD4-1AF9-214E-8D77-8E361CE5363F}" destId="{7E31F85C-2FD1-F74F-AF23-CAFE8318CD38}" srcOrd="0" destOrd="0" presId="urn:microsoft.com/office/officeart/2016/7/layout/VerticalDownArrowProcess"/>
    <dgm:cxn modelId="{0DDB2DA7-9259-9146-B1D1-6655A55AFBD3}" type="presParOf" srcId="{E721FFD4-1AF9-214E-8D77-8E361CE5363F}" destId="{C2A6240D-B802-414B-B0EA-4E0116E762E4}" srcOrd="1" destOrd="0" presId="urn:microsoft.com/office/officeart/2016/7/layout/VerticalDownArrowProcess"/>
    <dgm:cxn modelId="{9B1AE271-3F18-CC46-ABC6-3F5DEE922250}" type="presParOf" srcId="{88F213DF-2303-CD49-95BC-839B842B76EC}" destId="{C2C159E7-FD9D-C74A-8DDB-70BF8BB9A55B}" srcOrd="1" destOrd="0" presId="urn:microsoft.com/office/officeart/2016/7/layout/VerticalDownArrowProcess"/>
    <dgm:cxn modelId="{84EAC999-6E64-694C-B49E-389CE0586C3C}" type="presParOf" srcId="{88F213DF-2303-CD49-95BC-839B842B76EC}" destId="{0A7EF133-663E-C940-B7B2-A8231541EA27}" srcOrd="2" destOrd="0" presId="urn:microsoft.com/office/officeart/2016/7/layout/VerticalDownArrowProcess"/>
    <dgm:cxn modelId="{DDCBB8F9-7FD2-604D-9D3A-EC0C30BB420F}" type="presParOf" srcId="{0A7EF133-663E-C940-B7B2-A8231541EA27}" destId="{3A6AB588-7976-0A49-9498-C31F3FBD3315}" srcOrd="0" destOrd="0" presId="urn:microsoft.com/office/officeart/2016/7/layout/VerticalDownArrowProcess"/>
    <dgm:cxn modelId="{7D5FAEDA-C178-6946-9700-3053AC988B5E}" type="presParOf" srcId="{0A7EF133-663E-C940-B7B2-A8231541EA27}" destId="{379144E3-B39E-154B-9D95-B61C10D39C72}" srcOrd="1" destOrd="0" presId="urn:microsoft.com/office/officeart/2016/7/layout/VerticalDownArrowProcess"/>
    <dgm:cxn modelId="{B3D40DD5-ED4F-8240-96D1-9ECFCE8DEBFD}" type="presParOf" srcId="{0A7EF133-663E-C940-B7B2-A8231541EA27}" destId="{CA7E2375-4223-1C4F-A55F-1F2CB748DDE9}" srcOrd="2" destOrd="0" presId="urn:microsoft.com/office/officeart/2016/7/layout/VerticalDownArrowProcess"/>
    <dgm:cxn modelId="{79091F4D-7E35-934B-BEE0-E533B8B86E13}" type="presParOf" srcId="{88F213DF-2303-CD49-95BC-839B842B76EC}" destId="{0362AB1E-DB88-5640-BCD8-B72FEB4B0A4B}" srcOrd="3" destOrd="0" presId="urn:microsoft.com/office/officeart/2016/7/layout/VerticalDownArrowProcess"/>
    <dgm:cxn modelId="{64AF16FD-3815-2849-A93C-C55E0EAE13CE}" type="presParOf" srcId="{88F213DF-2303-CD49-95BC-839B842B76EC}" destId="{07EB76A4-1010-674C-A0AE-F269716D8342}" srcOrd="4" destOrd="0" presId="urn:microsoft.com/office/officeart/2016/7/layout/VerticalDownArrowProcess"/>
    <dgm:cxn modelId="{23595835-D6A5-A142-AC0E-44BCE9ED3914}" type="presParOf" srcId="{07EB76A4-1010-674C-A0AE-F269716D8342}" destId="{5F58845D-02FD-174E-9184-BE37FBF966FA}" srcOrd="0" destOrd="0" presId="urn:microsoft.com/office/officeart/2016/7/layout/VerticalDownArrowProcess"/>
    <dgm:cxn modelId="{E9579CB7-BEE5-B04D-9224-5E76128EBA08}" type="presParOf" srcId="{07EB76A4-1010-674C-A0AE-F269716D8342}" destId="{B45406B5-41D3-D944-848A-2EEED5692647}" srcOrd="1" destOrd="0" presId="urn:microsoft.com/office/officeart/2016/7/layout/VerticalDownArrowProcess"/>
    <dgm:cxn modelId="{6C3402F8-42E2-9F4E-9399-3B31CB9D841C}" type="presParOf" srcId="{07EB76A4-1010-674C-A0AE-F269716D8342}" destId="{AB0A2EC3-4DE5-8F4F-A33B-AB9F6F8F574E}" srcOrd="2" destOrd="0" presId="urn:microsoft.com/office/officeart/2016/7/layout/VerticalDownArrowProcess"/>
    <dgm:cxn modelId="{4438B108-0E59-E048-A5DC-11E5EACE3C4D}" type="presParOf" srcId="{88F213DF-2303-CD49-95BC-839B842B76EC}" destId="{D08D588C-5176-DF40-98EA-508EFCF8D25A}" srcOrd="5" destOrd="0" presId="urn:microsoft.com/office/officeart/2016/7/layout/VerticalDownArrowProcess"/>
    <dgm:cxn modelId="{EEF7BA0F-FF6F-0B49-91F6-FE7082C40B9C}" type="presParOf" srcId="{88F213DF-2303-CD49-95BC-839B842B76EC}" destId="{6E8C3CCF-5F42-974E-B805-BE2CC4A31C12}" srcOrd="6" destOrd="0" presId="urn:microsoft.com/office/officeart/2016/7/layout/VerticalDownArrowProcess"/>
    <dgm:cxn modelId="{BC4E3C11-42E2-E646-8515-41C42AC6C6C1}" type="presParOf" srcId="{6E8C3CCF-5F42-974E-B805-BE2CC4A31C12}" destId="{FAF9D8A0-08F3-A041-A41F-4B1256F4285A}" srcOrd="0" destOrd="0" presId="urn:microsoft.com/office/officeart/2016/7/layout/VerticalDownArrowProcess"/>
    <dgm:cxn modelId="{937FA3BC-366C-9047-A0C5-D5D1F7AC4197}" type="presParOf" srcId="{6E8C3CCF-5F42-974E-B805-BE2CC4A31C12}" destId="{072D4CD9-9DD1-4F4D-8BC2-0A7E0EAF9AB4}" srcOrd="1" destOrd="0" presId="urn:microsoft.com/office/officeart/2016/7/layout/VerticalDownArrowProcess"/>
    <dgm:cxn modelId="{4614160E-01F6-FC48-A5FA-003077089253}" type="presParOf" srcId="{6E8C3CCF-5F42-974E-B805-BE2CC4A31C12}" destId="{999584E2-C4F0-F14A-B4BB-7EB1034D5C2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57CD2-C69C-4882-94E8-9E101862662D}">
      <dsp:nvSpPr>
        <dsp:cNvPr id="0" name=""/>
        <dsp:cNvSpPr/>
      </dsp:nvSpPr>
      <dsp:spPr>
        <a:xfrm>
          <a:off x="807306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2C1B1-3DB1-4299-91E8-A5BAA2DEB9B3}">
      <dsp:nvSpPr>
        <dsp:cNvPr id="0" name=""/>
        <dsp:cNvSpPr/>
      </dsp:nvSpPr>
      <dsp:spPr>
        <a:xfrm>
          <a:off x="1075166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83A8F-72DD-45DE-B7F5-5E59E3D53AE2}">
      <dsp:nvSpPr>
        <dsp:cNvPr id="0" name=""/>
        <dsp:cNvSpPr/>
      </dsp:nvSpPr>
      <dsp:spPr>
        <a:xfrm>
          <a:off x="405517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BUSINESS PROBLEM</a:t>
          </a:r>
        </a:p>
      </dsp:txBody>
      <dsp:txXfrm>
        <a:off x="405517" y="2133265"/>
        <a:ext cx="2060456" cy="720000"/>
      </dsp:txXfrm>
    </dsp:sp>
    <dsp:sp modelId="{FC77324A-6289-4AE7-9BEB-1CFBDDE63100}">
      <dsp:nvSpPr>
        <dsp:cNvPr id="0" name=""/>
        <dsp:cNvSpPr/>
      </dsp:nvSpPr>
      <dsp:spPr>
        <a:xfrm>
          <a:off x="3228342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7A3CC-FE4A-41D1-9C33-DF2B7575EA84}">
      <dsp:nvSpPr>
        <dsp:cNvPr id="0" name=""/>
        <dsp:cNvSpPr/>
      </dsp:nvSpPr>
      <dsp:spPr>
        <a:xfrm>
          <a:off x="3496202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4F36C7-1600-436C-9B95-F737FEAB6E47}">
      <dsp:nvSpPr>
        <dsp:cNvPr id="0" name=""/>
        <dsp:cNvSpPr/>
      </dsp:nvSpPr>
      <dsp:spPr>
        <a:xfrm>
          <a:off x="2826553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DATA AND METHODS</a:t>
          </a:r>
        </a:p>
      </dsp:txBody>
      <dsp:txXfrm>
        <a:off x="2826553" y="2133265"/>
        <a:ext cx="2060456" cy="720000"/>
      </dsp:txXfrm>
    </dsp:sp>
    <dsp:sp modelId="{3FA417B9-B6DC-4160-9888-22CF54892319}">
      <dsp:nvSpPr>
        <dsp:cNvPr id="0" name=""/>
        <dsp:cNvSpPr/>
      </dsp:nvSpPr>
      <dsp:spPr>
        <a:xfrm>
          <a:off x="5649378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B690C-F4AF-4C85-8F25-39EF88E5AFDC}">
      <dsp:nvSpPr>
        <dsp:cNvPr id="0" name=""/>
        <dsp:cNvSpPr/>
      </dsp:nvSpPr>
      <dsp:spPr>
        <a:xfrm>
          <a:off x="5917238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1884F-D13A-43B0-B2B1-96A2E931B9D7}">
      <dsp:nvSpPr>
        <dsp:cNvPr id="0" name=""/>
        <dsp:cNvSpPr/>
      </dsp:nvSpPr>
      <dsp:spPr>
        <a:xfrm>
          <a:off x="5247589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RESULTS</a:t>
          </a:r>
        </a:p>
      </dsp:txBody>
      <dsp:txXfrm>
        <a:off x="5247589" y="2133265"/>
        <a:ext cx="2060456" cy="720000"/>
      </dsp:txXfrm>
    </dsp:sp>
    <dsp:sp modelId="{676642A1-2CD8-40F3-B7C1-05ADF92FA07C}">
      <dsp:nvSpPr>
        <dsp:cNvPr id="0" name=""/>
        <dsp:cNvSpPr/>
      </dsp:nvSpPr>
      <dsp:spPr>
        <a:xfrm>
          <a:off x="8070414" y="484900"/>
          <a:ext cx="1256878" cy="1256878"/>
        </a:xfrm>
        <a:prstGeom prst="ellipse">
          <a:avLst/>
        </a:prstGeom>
        <a:solidFill>
          <a:srgbClr val="61DDD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AD32B-1348-4626-A1E4-E6721860335D}">
      <dsp:nvSpPr>
        <dsp:cNvPr id="0" name=""/>
        <dsp:cNvSpPr/>
      </dsp:nvSpPr>
      <dsp:spPr>
        <a:xfrm>
          <a:off x="8338274" y="752759"/>
          <a:ext cx="721159" cy="721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6171B-4AF7-4C35-8467-BCE905FCC497}">
      <dsp:nvSpPr>
        <dsp:cNvPr id="0" name=""/>
        <dsp:cNvSpPr/>
      </dsp:nvSpPr>
      <dsp:spPr>
        <a:xfrm>
          <a:off x="7668626" y="2133265"/>
          <a:ext cx="20604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CONCLUSIONS</a:t>
          </a:r>
        </a:p>
      </dsp:txBody>
      <dsp:txXfrm>
        <a:off x="7668626" y="2133265"/>
        <a:ext cx="206045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37DE-690D-7A4A-B4C2-1913D74400EA}">
      <dsp:nvSpPr>
        <dsp:cNvPr id="0" name=""/>
        <dsp:cNvSpPr/>
      </dsp:nvSpPr>
      <dsp:spPr>
        <a:xfrm>
          <a:off x="4950" y="451008"/>
          <a:ext cx="4602133" cy="2630121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B4F0D-3723-664E-AD51-7EC5FBE9D1A5}">
      <dsp:nvSpPr>
        <dsp:cNvPr id="0" name=""/>
        <dsp:cNvSpPr/>
      </dsp:nvSpPr>
      <dsp:spPr>
        <a:xfrm>
          <a:off x="465164" y="888211"/>
          <a:ext cx="4602133" cy="2630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C9A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Low user penetration in US (20% at 2022)</a:t>
          </a:r>
        </a:p>
      </dsp:txBody>
      <dsp:txXfrm>
        <a:off x="542198" y="965245"/>
        <a:ext cx="4448065" cy="2476053"/>
      </dsp:txXfrm>
    </dsp:sp>
    <dsp:sp modelId="{AA3E87D0-9948-A24F-ADA0-AD779B98557C}">
      <dsp:nvSpPr>
        <dsp:cNvPr id="0" name=""/>
        <dsp:cNvSpPr/>
      </dsp:nvSpPr>
      <dsp:spPr>
        <a:xfrm>
          <a:off x="5527511" y="451008"/>
          <a:ext cx="4141923" cy="2630121"/>
        </a:xfrm>
        <a:prstGeom prst="roundRect">
          <a:avLst>
            <a:gd name="adj" fmla="val 10000"/>
          </a:avLst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86CD-CA81-A24F-9FDD-59E88EEC5C5A}">
      <dsp:nvSpPr>
        <dsp:cNvPr id="0" name=""/>
        <dsp:cNvSpPr/>
      </dsp:nvSpPr>
      <dsp:spPr>
        <a:xfrm>
          <a:off x="5987725" y="888211"/>
          <a:ext cx="4141923" cy="26301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rgbClr val="FC9A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Cold Start Problem</a:t>
          </a:r>
        </a:p>
      </dsp:txBody>
      <dsp:txXfrm>
        <a:off x="6064759" y="965245"/>
        <a:ext cx="3987855" cy="2476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3A4E3-A30F-9E40-94D0-8AA19AEC6733}">
      <dsp:nvSpPr>
        <dsp:cNvPr id="0" name=""/>
        <dsp:cNvSpPr/>
      </dsp:nvSpPr>
      <dsp:spPr>
        <a:xfrm>
          <a:off x="0" y="1807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9D474-A45A-A844-B140-1A84EE301C1A}">
      <dsp:nvSpPr>
        <dsp:cNvPr id="0" name=""/>
        <dsp:cNvSpPr/>
      </dsp:nvSpPr>
      <dsp:spPr>
        <a:xfrm>
          <a:off x="0" y="1807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                       115K subset dataset                                     2.3M full dataset</a:t>
          </a:r>
        </a:p>
      </dsp:txBody>
      <dsp:txXfrm>
        <a:off x="0" y="1807"/>
        <a:ext cx="9448799" cy="616187"/>
      </dsp:txXfrm>
    </dsp:sp>
    <dsp:sp modelId="{D7676470-236F-3641-99E7-36AB96E8CF0E}">
      <dsp:nvSpPr>
        <dsp:cNvPr id="0" name=""/>
        <dsp:cNvSpPr/>
      </dsp:nvSpPr>
      <dsp:spPr>
        <a:xfrm>
          <a:off x="0" y="617994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0DFB8-0913-2540-8C9F-494EC9DE23EE}">
      <dsp:nvSpPr>
        <dsp:cNvPr id="0" name=""/>
        <dsp:cNvSpPr/>
      </dsp:nvSpPr>
      <dsp:spPr>
        <a:xfrm>
          <a:off x="0" y="617994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                            36%                                                         95.9%</a:t>
          </a:r>
        </a:p>
      </dsp:txBody>
      <dsp:txXfrm>
        <a:off x="0" y="617994"/>
        <a:ext cx="9448799" cy="616187"/>
      </dsp:txXfrm>
    </dsp:sp>
    <dsp:sp modelId="{EBCCD33C-4161-8546-8D81-67DCA8203FD4}">
      <dsp:nvSpPr>
        <dsp:cNvPr id="0" name=""/>
        <dsp:cNvSpPr/>
      </dsp:nvSpPr>
      <dsp:spPr>
        <a:xfrm>
          <a:off x="0" y="1234182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630FE-FF4B-2141-921D-21964BA5CE12}">
      <dsp:nvSpPr>
        <dsp:cNvPr id="0" name=""/>
        <dsp:cNvSpPr/>
      </dsp:nvSpPr>
      <dsp:spPr>
        <a:xfrm>
          <a:off x="0" y="1234182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Top-5                            49%                                                         96.12%</a:t>
          </a:r>
        </a:p>
      </dsp:txBody>
      <dsp:txXfrm>
        <a:off x="0" y="1234182"/>
        <a:ext cx="9448799" cy="616187"/>
      </dsp:txXfrm>
    </dsp:sp>
    <dsp:sp modelId="{982720E9-1F3D-B54E-B2A6-E6681DE249F4}">
      <dsp:nvSpPr>
        <dsp:cNvPr id="0" name=""/>
        <dsp:cNvSpPr/>
      </dsp:nvSpPr>
      <dsp:spPr>
        <a:xfrm>
          <a:off x="0" y="1850369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2CC44-27C0-A147-9E1C-A8C17E275677}">
      <dsp:nvSpPr>
        <dsp:cNvPr id="0" name=""/>
        <dsp:cNvSpPr/>
      </dsp:nvSpPr>
      <dsp:spPr>
        <a:xfrm>
          <a:off x="0" y="1850370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Top-10                          58%                                                         96.12%</a:t>
          </a:r>
        </a:p>
      </dsp:txBody>
      <dsp:txXfrm>
        <a:off x="0" y="1850370"/>
        <a:ext cx="9448799" cy="616187"/>
      </dsp:txXfrm>
    </dsp:sp>
    <dsp:sp modelId="{8A34541F-CC7A-6549-A41B-230E1F2A7B6A}">
      <dsp:nvSpPr>
        <dsp:cNvPr id="0" name=""/>
        <dsp:cNvSpPr/>
      </dsp:nvSpPr>
      <dsp:spPr>
        <a:xfrm>
          <a:off x="0" y="2466557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DED10-FF32-C34D-B9FB-D9B53EEAA3C1}">
      <dsp:nvSpPr>
        <dsp:cNvPr id="0" name=""/>
        <dsp:cNvSpPr/>
      </dsp:nvSpPr>
      <dsp:spPr>
        <a:xfrm>
          <a:off x="0" y="2466557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Top-50                          68%                                                         96.13%</a:t>
          </a:r>
        </a:p>
      </dsp:txBody>
      <dsp:txXfrm>
        <a:off x="0" y="2466557"/>
        <a:ext cx="9448799" cy="616187"/>
      </dsp:txXfrm>
    </dsp:sp>
    <dsp:sp modelId="{EF017BE9-D345-C342-98E1-341A12D3DF12}">
      <dsp:nvSpPr>
        <dsp:cNvPr id="0" name=""/>
        <dsp:cNvSpPr/>
      </dsp:nvSpPr>
      <dsp:spPr>
        <a:xfrm>
          <a:off x="0" y="3082745"/>
          <a:ext cx="94487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CD240-352D-6B44-8ED5-B1A85C73C2F0}">
      <dsp:nvSpPr>
        <dsp:cNvPr id="0" name=""/>
        <dsp:cNvSpPr/>
      </dsp:nvSpPr>
      <dsp:spPr>
        <a:xfrm>
          <a:off x="0" y="3082745"/>
          <a:ext cx="9448799" cy="616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Top-100                        70%                                                         96.18%</a:t>
          </a:r>
        </a:p>
      </dsp:txBody>
      <dsp:txXfrm>
        <a:off x="0" y="3082745"/>
        <a:ext cx="9448799" cy="616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45C05-D948-FA41-B3C3-772E2028775C}">
      <dsp:nvSpPr>
        <dsp:cNvPr id="0" name=""/>
        <dsp:cNvSpPr/>
      </dsp:nvSpPr>
      <dsp:spPr>
        <a:xfrm>
          <a:off x="0" y="0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BruteForce</a:t>
          </a:r>
          <a:r>
            <a:rPr lang="en-US" sz="2200" kern="1200" dirty="0"/>
            <a:t> and </a:t>
          </a:r>
          <a:r>
            <a:rPr lang="en-US" sz="2200" kern="1200" dirty="0" err="1"/>
            <a:t>ScaNN</a:t>
          </a:r>
          <a:r>
            <a:rPr lang="en-US" sz="2200" kern="1200" dirty="0"/>
            <a:t> retrieved the same Top-10   recommendations</a:t>
          </a:r>
        </a:p>
      </dsp:txBody>
      <dsp:txXfrm>
        <a:off x="33001" y="33001"/>
        <a:ext cx="3420601" cy="1060751"/>
      </dsp:txXfrm>
    </dsp:sp>
    <dsp:sp modelId="{CB0B6F55-C25B-2F4B-B876-E95AF655B768}">
      <dsp:nvSpPr>
        <dsp:cNvPr id="0" name=""/>
        <dsp:cNvSpPr/>
      </dsp:nvSpPr>
      <dsp:spPr>
        <a:xfrm>
          <a:off x="396276" y="1331617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BruteForce</a:t>
          </a:r>
          <a:r>
            <a:rPr lang="en-US" sz="2200" kern="1200" dirty="0"/>
            <a:t>    5.29 </a:t>
          </a:r>
          <a:r>
            <a:rPr lang="en-US" sz="2200" kern="1200" dirty="0" err="1"/>
            <a:t>ms</a:t>
          </a:r>
          <a:endParaRPr lang="en-US" sz="2200" kern="1200" dirty="0"/>
        </a:p>
      </dsp:txBody>
      <dsp:txXfrm>
        <a:off x="429277" y="1364618"/>
        <a:ext cx="3536996" cy="1060751"/>
      </dsp:txXfrm>
    </dsp:sp>
    <dsp:sp modelId="{73E1B0CE-1247-A543-AE95-DAD022BC56D8}">
      <dsp:nvSpPr>
        <dsp:cNvPr id="0" name=""/>
        <dsp:cNvSpPr/>
      </dsp:nvSpPr>
      <dsp:spPr>
        <a:xfrm>
          <a:off x="786639" y="2663235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ScaNN         4.55 ms</a:t>
          </a:r>
        </a:p>
      </dsp:txBody>
      <dsp:txXfrm>
        <a:off x="819640" y="2696236"/>
        <a:ext cx="3542911" cy="1060751"/>
      </dsp:txXfrm>
    </dsp:sp>
    <dsp:sp modelId="{0D796BD8-7C3A-BE43-A69D-CC4001C1791C}">
      <dsp:nvSpPr>
        <dsp:cNvPr id="0" name=""/>
        <dsp:cNvSpPr/>
      </dsp:nvSpPr>
      <dsp:spPr>
        <a:xfrm>
          <a:off x="1182916" y="3994852"/>
          <a:ext cx="4731665" cy="1126753"/>
        </a:xfrm>
        <a:prstGeom prst="roundRect">
          <a:avLst>
            <a:gd name="adj" fmla="val 10000"/>
          </a:avLst>
        </a:prstGeom>
        <a:solidFill>
          <a:srgbClr val="F77A0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ScaNN is 15% faster than BruteForce at the same accuracy rate of 96%. </a:t>
          </a:r>
        </a:p>
      </dsp:txBody>
      <dsp:txXfrm>
        <a:off x="1215917" y="4027853"/>
        <a:ext cx="3536996" cy="1060751"/>
      </dsp:txXfrm>
    </dsp:sp>
    <dsp:sp modelId="{90440899-9191-4847-8B80-F4802E1C8E04}">
      <dsp:nvSpPr>
        <dsp:cNvPr id="0" name=""/>
        <dsp:cNvSpPr/>
      </dsp:nvSpPr>
      <dsp:spPr>
        <a:xfrm>
          <a:off x="3999275" y="862990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164063" y="862990"/>
        <a:ext cx="402813" cy="551123"/>
      </dsp:txXfrm>
    </dsp:sp>
    <dsp:sp modelId="{573BC77B-3B0C-3C4D-8932-177B4A37F1C6}">
      <dsp:nvSpPr>
        <dsp:cNvPr id="0" name=""/>
        <dsp:cNvSpPr/>
      </dsp:nvSpPr>
      <dsp:spPr>
        <a:xfrm>
          <a:off x="4395552" y="2194608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43948"/>
            <a:satOff val="1948"/>
            <a:lumOff val="-17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560340" y="2194608"/>
        <a:ext cx="402813" cy="551123"/>
      </dsp:txXfrm>
    </dsp:sp>
    <dsp:sp modelId="{D622975D-CE39-1C4C-829E-E06625D20464}">
      <dsp:nvSpPr>
        <dsp:cNvPr id="0" name=""/>
        <dsp:cNvSpPr/>
      </dsp:nvSpPr>
      <dsp:spPr>
        <a:xfrm>
          <a:off x="4785915" y="3526225"/>
          <a:ext cx="732389" cy="73238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287895"/>
            <a:satOff val="3897"/>
            <a:lumOff val="-35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950703" y="3526225"/>
        <a:ext cx="402813" cy="5511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3F8FC-50E1-45E6-AE68-17D8F5FA886D}">
      <dsp:nvSpPr>
        <dsp:cNvPr id="0" name=""/>
        <dsp:cNvSpPr/>
      </dsp:nvSpPr>
      <dsp:spPr>
        <a:xfrm>
          <a:off x="1557299" y="10197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2B1FA-6492-418C-9DB9-D39ADC393A32}">
      <dsp:nvSpPr>
        <dsp:cNvPr id="0" name=""/>
        <dsp:cNvSpPr/>
      </dsp:nvSpPr>
      <dsp:spPr>
        <a:xfrm>
          <a:off x="369299" y="251618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A/B test item-to-item Retrieval TensorFlow model on the website. </a:t>
          </a:r>
        </a:p>
      </dsp:txBody>
      <dsp:txXfrm>
        <a:off x="369299" y="2516188"/>
        <a:ext cx="4320000" cy="720000"/>
      </dsp:txXfrm>
    </dsp:sp>
    <dsp:sp modelId="{FB5E8DAA-5AFF-411A-BFFB-FFCA698862E6}">
      <dsp:nvSpPr>
        <dsp:cNvPr id="0" name=""/>
        <dsp:cNvSpPr/>
      </dsp:nvSpPr>
      <dsp:spPr>
        <a:xfrm>
          <a:off x="6633300" y="10197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0904D-CD20-4BFA-A33E-BDB10B862FD3}">
      <dsp:nvSpPr>
        <dsp:cNvPr id="0" name=""/>
        <dsp:cNvSpPr/>
      </dsp:nvSpPr>
      <dsp:spPr>
        <a:xfrm>
          <a:off x="5445300" y="2516188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Implement </a:t>
          </a:r>
          <a:r>
            <a:rPr lang="en-US" sz="2500" kern="1200" dirty="0" err="1"/>
            <a:t>ScaNN</a:t>
          </a:r>
          <a:r>
            <a:rPr lang="en-US" sz="2500" kern="1200" dirty="0"/>
            <a:t> for efficient and fast serving. </a:t>
          </a:r>
        </a:p>
      </dsp:txBody>
      <dsp:txXfrm>
        <a:off x="5445300" y="2516188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F85C-2FD1-F74F-AF23-CAFE8318CD38}">
      <dsp:nvSpPr>
        <dsp:cNvPr id="0" name=""/>
        <dsp:cNvSpPr/>
      </dsp:nvSpPr>
      <dsp:spPr>
        <a:xfrm>
          <a:off x="0" y="4200826"/>
          <a:ext cx="1335770" cy="919038"/>
        </a:xfrm>
        <a:prstGeom prst="rect">
          <a:avLst/>
        </a:prstGeom>
        <a:solidFill>
          <a:srgbClr val="F77A07"/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</a:t>
          </a:r>
        </a:p>
      </dsp:txBody>
      <dsp:txXfrm>
        <a:off x="0" y="4200826"/>
        <a:ext cx="1335770" cy="919038"/>
      </dsp:txXfrm>
    </dsp:sp>
    <dsp:sp modelId="{C2A6240D-B802-414B-B0EA-4E0116E762E4}">
      <dsp:nvSpPr>
        <dsp:cNvPr id="0" name=""/>
        <dsp:cNvSpPr/>
      </dsp:nvSpPr>
      <dsp:spPr>
        <a:xfrm>
          <a:off x="1335770" y="4200826"/>
          <a:ext cx="4007312" cy="9190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Run Convolutional Neural Networks (CNN) on image and video data. </a:t>
          </a:r>
        </a:p>
      </dsp:txBody>
      <dsp:txXfrm>
        <a:off x="1335770" y="4200826"/>
        <a:ext cx="4007312" cy="919038"/>
      </dsp:txXfrm>
    </dsp:sp>
    <dsp:sp modelId="{379144E3-B39E-154B-9D95-B61C10D39C72}">
      <dsp:nvSpPr>
        <dsp:cNvPr id="0" name=""/>
        <dsp:cNvSpPr/>
      </dsp:nvSpPr>
      <dsp:spPr>
        <a:xfrm rot="10800000">
          <a:off x="0" y="2801131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500014"/>
              <a:satOff val="-3759"/>
              <a:lumOff val="-12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Incorporate</a:t>
          </a:r>
        </a:p>
      </dsp:txBody>
      <dsp:txXfrm rot="-10800000">
        <a:off x="0" y="2801131"/>
        <a:ext cx="1335770" cy="918762"/>
      </dsp:txXfrm>
    </dsp:sp>
    <dsp:sp modelId="{CA7E2375-4223-1C4F-A55F-1F2CB748DDE9}">
      <dsp:nvSpPr>
        <dsp:cNvPr id="0" name=""/>
        <dsp:cNvSpPr/>
      </dsp:nvSpPr>
      <dsp:spPr>
        <a:xfrm>
          <a:off x="1335770" y="2801131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559281"/>
            <a:satOff val="-3190"/>
            <a:lumOff val="-3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59281"/>
              <a:satOff val="-3190"/>
              <a:lumOff val="-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Incorporate time series data to fine tune Sequential models (RNN: Recurrent Neural Networks). </a:t>
          </a:r>
        </a:p>
      </dsp:txBody>
      <dsp:txXfrm>
        <a:off x="1335770" y="2801131"/>
        <a:ext cx="4007312" cy="918762"/>
      </dsp:txXfrm>
    </dsp:sp>
    <dsp:sp modelId="{B45406B5-41D3-D944-848A-2EEED5692647}">
      <dsp:nvSpPr>
        <dsp:cNvPr id="0" name=""/>
        <dsp:cNvSpPr/>
      </dsp:nvSpPr>
      <dsp:spPr>
        <a:xfrm rot="10800000">
          <a:off x="0" y="1401436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1000027"/>
              <a:satOff val="-7519"/>
              <a:lumOff val="-24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</a:t>
          </a:r>
        </a:p>
      </dsp:txBody>
      <dsp:txXfrm rot="-10800000">
        <a:off x="0" y="1401436"/>
        <a:ext cx="1335770" cy="918762"/>
      </dsp:txXfrm>
    </dsp:sp>
    <dsp:sp modelId="{AB0A2EC3-4DE5-8F4F-A33B-AB9F6F8F574E}">
      <dsp:nvSpPr>
        <dsp:cNvPr id="0" name=""/>
        <dsp:cNvSpPr/>
      </dsp:nvSpPr>
      <dsp:spPr>
        <a:xfrm>
          <a:off x="1335770" y="1401436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1118563"/>
            <a:satOff val="-6381"/>
            <a:lumOff val="-7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118563"/>
              <a:satOff val="-6381"/>
              <a:lumOff val="-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Further explore TensorFlow Recommenders to build advanced machine learning models. </a:t>
          </a:r>
        </a:p>
      </dsp:txBody>
      <dsp:txXfrm>
        <a:off x="1335770" y="1401436"/>
        <a:ext cx="4007312" cy="918762"/>
      </dsp:txXfrm>
    </dsp:sp>
    <dsp:sp modelId="{072D4CD9-9DD1-4F4D-8BC2-0A7E0EAF9AB4}">
      <dsp:nvSpPr>
        <dsp:cNvPr id="0" name=""/>
        <dsp:cNvSpPr/>
      </dsp:nvSpPr>
      <dsp:spPr>
        <a:xfrm rot="10800000">
          <a:off x="0" y="1741"/>
          <a:ext cx="1335770" cy="141348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rgbClr val="F77A07"/>
        </a:solidFill>
        <a:ln w="12700" cap="flat" cmpd="sng" algn="ctr">
          <a:solidFill>
            <a:schemeClr val="accent2">
              <a:hueOff val="1500041"/>
              <a:satOff val="-11278"/>
              <a:lumOff val="-37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000" tIns="135128" rIns="95000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Scrub</a:t>
          </a:r>
        </a:p>
      </dsp:txBody>
      <dsp:txXfrm rot="-10800000">
        <a:off x="0" y="1741"/>
        <a:ext cx="1335770" cy="918762"/>
      </dsp:txXfrm>
    </dsp:sp>
    <dsp:sp modelId="{999584E2-C4F0-F14A-B4BB-7EB1034D5C2A}">
      <dsp:nvSpPr>
        <dsp:cNvPr id="0" name=""/>
        <dsp:cNvSpPr/>
      </dsp:nvSpPr>
      <dsp:spPr>
        <a:xfrm>
          <a:off x="1335770" y="1741"/>
          <a:ext cx="4007312" cy="918762"/>
        </a:xfrm>
        <a:prstGeom prst="rect">
          <a:avLst/>
        </a:prstGeom>
        <a:solidFill>
          <a:schemeClr val="accent2">
            <a:tint val="40000"/>
            <a:alpha val="90000"/>
            <a:hueOff val="1677844"/>
            <a:satOff val="-9571"/>
            <a:lumOff val="-10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677844"/>
              <a:satOff val="-9571"/>
              <a:lumOff val="-10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7" tIns="203200" rIns="81287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Scrub current data from </a:t>
          </a:r>
          <a:r>
            <a:rPr lang="en-US" sz="1600" kern="1200" dirty="0" err="1"/>
            <a:t>Amazon.com</a:t>
          </a:r>
          <a:r>
            <a:rPr lang="en-US" sz="1600" kern="1200" dirty="0"/>
            <a:t> to run the models on the up-to-date dataset. </a:t>
          </a:r>
        </a:p>
      </dsp:txBody>
      <dsp:txXfrm>
        <a:off x="1335770" y="1741"/>
        <a:ext cx="4007312" cy="918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3D845-27C4-1E41-90C5-008A8DFB3487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DCFA9-BA34-EB4A-88FE-FC070F11F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32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5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KDE</a:t>
            </a:r>
          </a:p>
          <a:p>
            <a:r>
              <a:rPr lang="en-US" dirty="0"/>
              <a:t>Get rid 1e6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Ticks large – use white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7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CFA9-BA34-EB4A-88FE-FC070F11FE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28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585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4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5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885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6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19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7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5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9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69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0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alka013/Amazon_Rec_Systems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amazon_us_review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Neuron system in yellow and light blue">
            <a:extLst>
              <a:ext uri="{FF2B5EF4-FFF2-40B4-BE49-F238E27FC236}">
                <a16:creationId xmlns:a16="http://schemas.microsoft.com/office/drawing/2014/main" id="{9A91919E-A856-4D7E-9392-24DB45F48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99" b="89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2AC55-9ACC-F545-07AE-CEE3A4726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sz="2200"/>
              <a:t>Neural Networks Recommendation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2AD8C-0723-97E3-CB3C-B8C3313AD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>
            <a:normAutofit/>
          </a:bodyPr>
          <a:lstStyle/>
          <a:p>
            <a:r>
              <a:rPr lang="en-US"/>
              <a:t>on Amazon Reviews Dataset</a:t>
            </a:r>
            <a:br>
              <a:rPr lang="en-US"/>
            </a:br>
            <a:endParaRPr lang="en-US" dirty="0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236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AD60D-51E0-C760-0074-810D1391CE8F}"/>
              </a:ext>
            </a:extLst>
          </p:cNvPr>
          <p:cNvSpPr/>
          <p:nvPr/>
        </p:nvSpPr>
        <p:spPr>
          <a:xfrm>
            <a:off x="1460500" y="548955"/>
            <a:ext cx="9232900" cy="9977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7D8B6-CD6A-CA58-E6C5-B00B05808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48955"/>
            <a:ext cx="10134600" cy="79318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ITEM-TO-ITEM Retrieval Model (tuned)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003B582-4465-C5FC-9416-B65343EA3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7520433"/>
              </p:ext>
            </p:extLst>
          </p:nvPr>
        </p:nvGraphicFramePr>
        <p:xfrm>
          <a:off x="1460500" y="2354533"/>
          <a:ext cx="9448800" cy="3700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035EA30-2EC7-B13C-85D9-BBB39484FB74}"/>
              </a:ext>
            </a:extLst>
          </p:cNvPr>
          <p:cNvSpPr txBox="1"/>
          <p:nvPr/>
        </p:nvSpPr>
        <p:spPr>
          <a:xfrm>
            <a:off x="3079750" y="1660212"/>
            <a:ext cx="621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Top-K Categorical Accuracy Rate on Test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9B17E9-5B3B-85C5-248C-E261593BE00D}"/>
              </a:ext>
            </a:extLst>
          </p:cNvPr>
          <p:cNvSpPr/>
          <p:nvPr/>
        </p:nvSpPr>
        <p:spPr>
          <a:xfrm>
            <a:off x="8318500" y="2121877"/>
            <a:ext cx="2959100" cy="39333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8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48C992-36DE-4449-B92D-49AE04B5D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234518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65B2C1-DF41-437F-9F2D-C33E46FA2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6AA37ED-ED19-4857-9B2C-777E8F707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45F6E87-86FB-440C-9EB4-A48D11C72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1EDEF5A-BBA3-8286-1BDA-171BACB85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831" y="3945140"/>
            <a:ext cx="2549528" cy="2549528"/>
          </a:xfrm>
          <a:prstGeom prst="rect">
            <a:avLst/>
          </a:prstGeom>
        </p:spPr>
      </p:pic>
      <p:pic>
        <p:nvPicPr>
          <p:cNvPr id="20" name="Picture 19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AB8EA3AD-DA5F-C63D-2DD6-AC7D2CE82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244" y="4285260"/>
            <a:ext cx="2893907" cy="1793927"/>
          </a:xfrm>
          <a:prstGeom prst="rect">
            <a:avLst/>
          </a:prstGeom>
        </p:spPr>
      </p:pic>
      <p:pic>
        <p:nvPicPr>
          <p:cNvPr id="22" name="Picture 21" descr="A black hat with a strap&#10;&#10;Description automatically generated with low confidence">
            <a:extLst>
              <a:ext uri="{FF2B5EF4-FFF2-40B4-BE49-F238E27FC236}">
                <a16:creationId xmlns:a16="http://schemas.microsoft.com/office/drawing/2014/main" id="{86E1CD3F-5014-38F6-82E6-C6BBDF94A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926" y="1449283"/>
            <a:ext cx="2671136" cy="1626965"/>
          </a:xfrm>
          <a:prstGeom prst="rect">
            <a:avLst/>
          </a:prstGeom>
        </p:spPr>
      </p:pic>
      <p:pic>
        <p:nvPicPr>
          <p:cNvPr id="47" name="Picture 46" descr="A close-up of a tire&#10;&#10;Description automatically generated with medium confidence">
            <a:extLst>
              <a:ext uri="{FF2B5EF4-FFF2-40B4-BE49-F238E27FC236}">
                <a16:creationId xmlns:a16="http://schemas.microsoft.com/office/drawing/2014/main" id="{9F1B1EFC-7FEF-2162-C24F-99F80A77A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3" y="166779"/>
            <a:ext cx="2857500" cy="2857500"/>
          </a:xfrm>
          <a:prstGeom prst="rect">
            <a:avLst/>
          </a:prstGeom>
        </p:spPr>
      </p:pic>
      <p:pic>
        <p:nvPicPr>
          <p:cNvPr id="49" name="Picture 4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1AF808C-2C54-7E40-8FF9-6AAA3CE42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561" y="3691099"/>
            <a:ext cx="3009283" cy="3009283"/>
          </a:xfrm>
          <a:prstGeom prst="rect">
            <a:avLst/>
          </a:prstGeom>
        </p:spPr>
      </p:pic>
      <p:pic>
        <p:nvPicPr>
          <p:cNvPr id="14" name="Picture 13" descr="A picture containing green, accessory, parked, bag&#10;&#10;Description automatically generated">
            <a:extLst>
              <a:ext uri="{FF2B5EF4-FFF2-40B4-BE49-F238E27FC236}">
                <a16:creationId xmlns:a16="http://schemas.microsoft.com/office/drawing/2014/main" id="{BA27873C-4F96-15FE-8974-1ECC14C04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72" y="3919094"/>
            <a:ext cx="3060700" cy="2781300"/>
          </a:xfrm>
          <a:prstGeom prst="rect">
            <a:avLst/>
          </a:prstGeom>
        </p:spPr>
      </p:pic>
      <p:pic>
        <p:nvPicPr>
          <p:cNvPr id="51" name="Picture 50" descr="A picture containing outdoor object, tent, accessory, sport kite&#10;&#10;Description automatically generated">
            <a:extLst>
              <a:ext uri="{FF2B5EF4-FFF2-40B4-BE49-F238E27FC236}">
                <a16:creationId xmlns:a16="http://schemas.microsoft.com/office/drawing/2014/main" id="{F41AAC00-272A-E71D-16AB-5EFBF1D5A7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0389" y="1517809"/>
            <a:ext cx="4061911" cy="23706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FFE15B-DDC1-32B6-B90E-495EF906CC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2171" y="2998879"/>
            <a:ext cx="17399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4C8DFC-3DEF-C264-EB71-ABB3FF25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37" y="432526"/>
            <a:ext cx="8815754" cy="633711"/>
          </a:xfrm>
        </p:spPr>
        <p:txBody>
          <a:bodyPr anchor="b">
            <a:noAutofit/>
          </a:bodyPr>
          <a:lstStyle/>
          <a:p>
            <a:pPr algn="ctr"/>
            <a:r>
              <a:rPr lang="en-US" sz="3600" dirty="0"/>
              <a:t>Top-10 Recommendations on Subset Data</a:t>
            </a:r>
          </a:p>
        </p:txBody>
      </p:sp>
    </p:spTree>
    <p:extLst>
      <p:ext uri="{BB962C8B-B14F-4D97-AF65-F5344CB8AC3E}">
        <p14:creationId xmlns:p14="http://schemas.microsoft.com/office/powerpoint/2010/main" val="340611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ottle, indoor&#10;&#10;Description automatically generated">
            <a:extLst>
              <a:ext uri="{FF2B5EF4-FFF2-40B4-BE49-F238E27FC236}">
                <a16:creationId xmlns:a16="http://schemas.microsoft.com/office/drawing/2014/main" id="{390DBB9A-AC57-C828-A982-B6498E73E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29" y="3212063"/>
            <a:ext cx="1714613" cy="1907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F2E6F-8ECA-AF8B-AA55-2DCDF647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52" y="825827"/>
            <a:ext cx="2612832" cy="3428999"/>
          </a:xfrm>
          <a:prstGeom prst="rect">
            <a:avLst/>
          </a:prstGeom>
        </p:spPr>
      </p:pic>
      <p:pic>
        <p:nvPicPr>
          <p:cNvPr id="10" name="Picture 9" descr="A picture containing toy&#10;&#10;Description automatically generated">
            <a:extLst>
              <a:ext uri="{FF2B5EF4-FFF2-40B4-BE49-F238E27FC236}">
                <a16:creationId xmlns:a16="http://schemas.microsoft.com/office/drawing/2014/main" id="{2F3ECEB1-B751-D4DC-1030-1FD0BD145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34" y="1320824"/>
            <a:ext cx="2794000" cy="2794000"/>
          </a:xfrm>
          <a:prstGeom prst="rect">
            <a:avLst/>
          </a:prstGeom>
        </p:spPr>
      </p:pic>
      <p:pic>
        <p:nvPicPr>
          <p:cNvPr id="12" name="Picture 11" descr="A picture containing footwear&#10;&#10;Description automatically generated">
            <a:extLst>
              <a:ext uri="{FF2B5EF4-FFF2-40B4-BE49-F238E27FC236}">
                <a16:creationId xmlns:a16="http://schemas.microsoft.com/office/drawing/2014/main" id="{4654AC9A-B446-8687-FB36-8C0522079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954" y="1066237"/>
            <a:ext cx="2612832" cy="20886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04265-51DD-82FD-9401-EB1355C2E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786" y="4589238"/>
            <a:ext cx="2794000" cy="1765300"/>
          </a:xfrm>
          <a:prstGeom prst="rect">
            <a:avLst/>
          </a:prstGeom>
        </p:spPr>
      </p:pic>
      <p:pic>
        <p:nvPicPr>
          <p:cNvPr id="16" name="Picture 15" descr="A pair of black pants&#10;&#10;Description automatically generated with low confidence">
            <a:extLst>
              <a:ext uri="{FF2B5EF4-FFF2-40B4-BE49-F238E27FC236}">
                <a16:creationId xmlns:a16="http://schemas.microsoft.com/office/drawing/2014/main" id="{3649372B-9980-93D0-73BF-10EF01557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200" y="4440203"/>
            <a:ext cx="2373586" cy="2226260"/>
          </a:xfrm>
          <a:prstGeom prst="rect">
            <a:avLst/>
          </a:prstGeom>
        </p:spPr>
      </p:pic>
      <p:pic>
        <p:nvPicPr>
          <p:cNvPr id="18" name="Picture 17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B933D55C-15CF-1A90-5FA0-E3E801A04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3462" y="4630222"/>
            <a:ext cx="1323480" cy="1988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9FA516-7D39-9FB0-F83E-0EBE3281A6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773" y="4491052"/>
            <a:ext cx="1525770" cy="2103543"/>
          </a:xfrm>
          <a:prstGeom prst="rect">
            <a:avLst/>
          </a:prstGeom>
        </p:spPr>
      </p:pic>
      <p:pic>
        <p:nvPicPr>
          <p:cNvPr id="22" name="Picture 21" descr="A picture containing indoor, accessory&#10;&#10;Description automatically generated">
            <a:extLst>
              <a:ext uri="{FF2B5EF4-FFF2-40B4-BE49-F238E27FC236}">
                <a16:creationId xmlns:a16="http://schemas.microsoft.com/office/drawing/2014/main" id="{9DE5278F-CE8D-748A-7383-F35CB99B7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510" y="2640520"/>
            <a:ext cx="3117949" cy="1948718"/>
          </a:xfrm>
          <a:prstGeom prst="rect">
            <a:avLst/>
          </a:prstGeom>
        </p:spPr>
      </p:pic>
      <p:pic>
        <p:nvPicPr>
          <p:cNvPr id="24" name="Picture 23" descr="A picture containing weapon, knife&#10;&#10;Description automatically generated">
            <a:extLst>
              <a:ext uri="{FF2B5EF4-FFF2-40B4-BE49-F238E27FC236}">
                <a16:creationId xmlns:a16="http://schemas.microsoft.com/office/drawing/2014/main" id="{6BB09876-E16E-75D4-FC7A-AF1E2498F3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0087" y="3237843"/>
            <a:ext cx="1697997" cy="11346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AEAF597-B78D-87AC-B7A8-20FA3F62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337" y="432526"/>
            <a:ext cx="8815754" cy="633711"/>
          </a:xfrm>
        </p:spPr>
        <p:txBody>
          <a:bodyPr anchor="b">
            <a:noAutofit/>
          </a:bodyPr>
          <a:lstStyle/>
          <a:p>
            <a:pPr algn="ctr"/>
            <a:r>
              <a:rPr lang="en-US" sz="3600" dirty="0"/>
              <a:t>Top-10 Recommendations on Full Data</a:t>
            </a:r>
          </a:p>
        </p:txBody>
      </p:sp>
    </p:spTree>
    <p:extLst>
      <p:ext uri="{BB962C8B-B14F-4D97-AF65-F5344CB8AC3E}">
        <p14:creationId xmlns:p14="http://schemas.microsoft.com/office/powerpoint/2010/main" val="187466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35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34FC2-76EE-1EA0-5132-A40C7BE8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BruteForce</a:t>
            </a:r>
            <a:r>
              <a:rPr lang="en-US" dirty="0"/>
              <a:t> vs </a:t>
            </a:r>
            <a:r>
              <a:rPr lang="en-US" dirty="0" err="1"/>
              <a:t>ScaNN</a:t>
            </a:r>
            <a:r>
              <a:rPr lang="en-US" dirty="0"/>
              <a:t> Serving Performance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CB222A-FE43-0727-D764-7D7E8FA905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1431171"/>
              </p:ext>
            </p:extLst>
          </p:nvPr>
        </p:nvGraphicFramePr>
        <p:xfrm>
          <a:off x="5524501" y="868197"/>
          <a:ext cx="5914582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006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660A7-D68A-EFD4-5126-BF41DE0C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BUSINESS RECOMMENDATIONS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A0CB63-C648-FB6A-D1D8-3F9FA610E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361015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30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C9656C-AED6-412E-9226-B7F196400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BC820D-D527-47CE-ABB0-DA0BB5B04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DD315B-AEF9-490C-9438-C80F80405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" y="159026"/>
            <a:ext cx="11891037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8BC90-2DBA-FE27-E501-A6B61EA6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028700"/>
            <a:ext cx="4038600" cy="48006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E0DA0-A1BD-998D-E54A-791D81CBC5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912941"/>
              </p:ext>
            </p:extLst>
          </p:nvPr>
        </p:nvGraphicFramePr>
        <p:xfrm>
          <a:off x="6095999" y="868197"/>
          <a:ext cx="5343083" cy="5121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942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2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44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2" name="Rectangle 49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38" descr="Aerial view of a highway near the ocean">
            <a:extLst>
              <a:ext uri="{FF2B5EF4-FFF2-40B4-BE49-F238E27FC236}">
                <a16:creationId xmlns:a16="http://schemas.microsoft.com/office/drawing/2014/main" id="{34C79C30-839D-8453-E73E-0DBEB1824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4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1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5" name="Group 53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45191" y="4550150"/>
            <a:ext cx="867485" cy="115439"/>
            <a:chOff x="8910933" y="1861308"/>
            <a:chExt cx="867485" cy="115439"/>
          </a:xfrm>
        </p:grpSpPr>
        <p:sp>
          <p:nvSpPr>
            <p:cNvPr id="66" name="Rectangle 54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630CBB-07D6-1EE5-F536-7D1F3828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857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05C5C-C670-782D-889F-B01AA29A2B36}"/>
              </a:ext>
            </a:extLst>
          </p:cNvPr>
          <p:cNvSpPr txBox="1"/>
          <p:nvPr/>
        </p:nvSpPr>
        <p:spPr>
          <a:xfrm>
            <a:off x="-83671" y="3567490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Link to Notebook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68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8">
            <a:extLst>
              <a:ext uri="{FF2B5EF4-FFF2-40B4-BE49-F238E27FC236}">
                <a16:creationId xmlns:a16="http://schemas.microsoft.com/office/drawing/2014/main" id="{C07271E9-21F4-400B-84B6-052EAFCF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0">
            <a:extLst>
              <a:ext uri="{FF2B5EF4-FFF2-40B4-BE49-F238E27FC236}">
                <a16:creationId xmlns:a16="http://schemas.microsoft.com/office/drawing/2014/main" id="{3E3D78ED-34B7-4F8E-8377-994DCAD3C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64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67642E8-F7AF-5CE0-B5BA-BDB7D9A22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70" b="1"/>
          <a:stretch/>
        </p:blipFill>
        <p:spPr>
          <a:xfrm>
            <a:off x="12720" y="10"/>
            <a:ext cx="12191979" cy="6869638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E71A9E1-7FEE-8C50-F8A9-63D55B4F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93" y="4668465"/>
            <a:ext cx="6788076" cy="749508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ova" panose="020F0502020204030204" pitchFamily="34" charset="0"/>
                <a:cs typeface="Al Nile" pitchFamily="2" charset="-78"/>
              </a:rPr>
              <a:t>OBJECTIVE:  Explore Neural Networks by using TensorFlow Recommenders to address Cold Start problem. </a:t>
            </a:r>
          </a:p>
          <a:p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  <a:latin typeface="Arial Nova" panose="020F0502020204030204" pitchFamily="34" charset="0"/>
              <a:cs typeface="Al Nile" pitchFamily="2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0" name="Group 122">
            <a:extLst>
              <a:ext uri="{FF2B5EF4-FFF2-40B4-BE49-F238E27FC236}">
                <a16:creationId xmlns:a16="http://schemas.microsoft.com/office/drawing/2014/main" id="{A1527245-C5C2-4BD3-8317-C4D6D7A1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849932"/>
            <a:ext cx="867485" cy="115439"/>
            <a:chOff x="8910933" y="1861308"/>
            <a:chExt cx="867485" cy="115439"/>
          </a:xfrm>
        </p:grpSpPr>
        <p:sp>
          <p:nvSpPr>
            <p:cNvPr id="131" name="Rectangle 123">
              <a:extLst>
                <a:ext uri="{FF2B5EF4-FFF2-40B4-BE49-F238E27FC236}">
                  <a16:creationId xmlns:a16="http://schemas.microsoft.com/office/drawing/2014/main" id="{E03BA463-C04F-4127-9100-1F376E519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1FD6DA6-F7BC-4426-8465-928C4EC4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9A28AE3-3C29-44E4-80A5-C2937F8E7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BD04E7-950D-F24E-39CA-62C7F646FD75}"/>
              </a:ext>
            </a:extLst>
          </p:cNvPr>
          <p:cNvSpPr txBox="1">
            <a:spLocks/>
          </p:cNvSpPr>
          <p:nvPr/>
        </p:nvSpPr>
        <p:spPr>
          <a:xfrm>
            <a:off x="920093" y="5481473"/>
            <a:ext cx="6788076" cy="749508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65000"/>
                    <a:lumOff val="35000"/>
                  </a:schemeClr>
                </a:solidFill>
                <a:latin typeface="Arial Nova" panose="020F0502020204030204" pitchFamily="34" charset="0"/>
                <a:cs typeface="Al Nile" pitchFamily="2" charset="-78"/>
              </a:rPr>
              <a:t>PROJECTED OUTCOME:  Test Retrieval, Ranking, Sequential models.  </a:t>
            </a:r>
          </a:p>
          <a:p>
            <a:endParaRPr lang="en-US" sz="1800" dirty="0">
              <a:solidFill>
                <a:schemeClr val="bg1">
                  <a:lumMod val="65000"/>
                  <a:lumOff val="35000"/>
                </a:schemeClr>
              </a:solidFill>
              <a:latin typeface="Arial Nova" panose="020F0502020204030204" pitchFamily="34" charset="0"/>
              <a:cs typeface="Al Nile" pitchFamily="2" charset="-78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32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E48E0-CF80-08C9-DF1F-9ED953B9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Outline</a:t>
            </a:r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A70FC6A-6E68-C920-3E5F-F6412F002D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07780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823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E647-7D96-1188-67E7-EF22B40B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EC79C73-A568-E223-1A25-96BB8D517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867661"/>
              </p:ext>
            </p:extLst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15CB92-67D1-7763-0035-90120CCCB434}"/>
              </a:ext>
            </a:extLst>
          </p:cNvPr>
          <p:cNvSpPr txBox="1"/>
          <p:nvPr/>
        </p:nvSpPr>
        <p:spPr>
          <a:xfrm>
            <a:off x="1028700" y="2012389"/>
            <a:ext cx="313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Stakeholder: Marketing team</a:t>
            </a:r>
          </a:p>
        </p:txBody>
      </p:sp>
    </p:spTree>
    <p:extLst>
      <p:ext uri="{BB962C8B-B14F-4D97-AF65-F5344CB8AC3E}">
        <p14:creationId xmlns:p14="http://schemas.microsoft.com/office/powerpoint/2010/main" val="1043103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4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5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856D8-3C74-46CF-069C-1B958FAE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575448"/>
            <a:ext cx="4618836" cy="688889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DATA &amp;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977C1-A764-056D-14DA-D64D7DB4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089" y="1361032"/>
            <a:ext cx="4473146" cy="4404045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/>
              <a:t>DATA: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2.3M Outdoor product reviews (2000 – 2015)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FEATURES: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Product title, review title, review,  review date, votes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DATA SOURCE: </a:t>
            </a:r>
          </a:p>
          <a:p>
            <a:pPr algn="ctr">
              <a:lnSpc>
                <a:spcPct val="100000"/>
              </a:lnSpc>
            </a:pPr>
            <a:r>
              <a:rPr lang="en-US" sz="1400" dirty="0">
                <a:hlinkClick r:id="rId3"/>
              </a:rPr>
              <a:t>Amazon Reviews dataset</a:t>
            </a:r>
            <a:endParaRPr lang="en-US" sz="1400" dirty="0"/>
          </a:p>
          <a:p>
            <a:pPr algn="ctr">
              <a:lnSpc>
                <a:spcPct val="100000"/>
              </a:lnSpc>
            </a:pPr>
            <a:endParaRPr lang="en-US" sz="1400" dirty="0"/>
          </a:p>
          <a:p>
            <a:pPr algn="ctr">
              <a:lnSpc>
                <a:spcPct val="100000"/>
              </a:lnSpc>
            </a:pPr>
            <a:r>
              <a:rPr lang="en-US" sz="1400" dirty="0"/>
              <a:t>RECOMMENDATION SYSTEMS: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Retrieval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Ranking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Sequential 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Combined Features</a:t>
            </a:r>
          </a:p>
        </p:txBody>
      </p:sp>
      <p:grpSp>
        <p:nvGrpSpPr>
          <p:cNvPr id="63" name="Group 54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64" name="Rectangle 55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610C3C6-6DCA-6945-5EE9-4A4E079F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4574"/>
            <a:ext cx="5786315" cy="62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7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C84ED16-077B-8F77-FFF3-BC87CDCA9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668" y="914400"/>
            <a:ext cx="5298469" cy="5341900"/>
          </a:xfrm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5309162-8A4E-563A-6D9F-0AB662B8C2B8}"/>
              </a:ext>
            </a:extLst>
          </p:cNvPr>
          <p:cNvSpPr txBox="1">
            <a:spLocks/>
          </p:cNvSpPr>
          <p:nvPr/>
        </p:nvSpPr>
        <p:spPr>
          <a:xfrm>
            <a:off x="6969212" y="1668162"/>
            <a:ext cx="3975360" cy="3788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Star Rating Distribution: </a:t>
            </a:r>
          </a:p>
          <a:p>
            <a:r>
              <a:rPr lang="en-US" dirty="0"/>
              <a:t>62.4% - 5 star</a:t>
            </a:r>
          </a:p>
          <a:p>
            <a:r>
              <a:rPr lang="en-US" dirty="0"/>
              <a:t>18.1%  - 4 star </a:t>
            </a:r>
          </a:p>
          <a:p>
            <a:r>
              <a:rPr lang="en-US" dirty="0"/>
              <a:t>7.6% -   3 star</a:t>
            </a:r>
          </a:p>
          <a:p>
            <a:r>
              <a:rPr lang="en-US" dirty="0"/>
              <a:t>4.7% -   2 star</a:t>
            </a:r>
          </a:p>
          <a:p>
            <a:r>
              <a:rPr lang="en-US" dirty="0"/>
              <a:t>7.1% -   1 star</a:t>
            </a:r>
          </a:p>
          <a:p>
            <a:endParaRPr lang="en-US" dirty="0"/>
          </a:p>
          <a:p>
            <a:r>
              <a:rPr lang="en-US" dirty="0"/>
              <a:t>Rating distribution is skewed left indicating that customers tend to leave positive ratings. 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863FB-C75E-362B-7853-6501C472922F}"/>
              </a:ext>
            </a:extLst>
          </p:cNvPr>
          <p:cNvSpPr/>
          <p:nvPr/>
        </p:nvSpPr>
        <p:spPr>
          <a:xfrm>
            <a:off x="4139514" y="1334530"/>
            <a:ext cx="2187145" cy="4732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C75F7-11E1-0C55-B191-04E3BFA1F0D9}"/>
              </a:ext>
            </a:extLst>
          </p:cNvPr>
          <p:cNvSpPr txBox="1"/>
          <p:nvPr/>
        </p:nvSpPr>
        <p:spPr>
          <a:xfrm>
            <a:off x="1028700" y="711200"/>
            <a:ext cx="1143000" cy="6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6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shape&#10;&#10;Description automatically generated">
            <a:extLst>
              <a:ext uri="{FF2B5EF4-FFF2-40B4-BE49-F238E27FC236}">
                <a16:creationId xmlns:a16="http://schemas.microsoft.com/office/drawing/2014/main" id="{E0353D4F-9A45-9E61-1F41-7152B903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97" y="748365"/>
            <a:ext cx="11277324" cy="558937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7B5379-C49B-AF2E-F269-C6C96C737C4E}"/>
              </a:ext>
            </a:extLst>
          </p:cNvPr>
          <p:cNvSpPr txBox="1"/>
          <p:nvPr/>
        </p:nvSpPr>
        <p:spPr>
          <a:xfrm>
            <a:off x="1335844" y="1695583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Bembo" panose="02020502050201020203" pitchFamily="18" charset="0"/>
              </a:rPr>
              <a:t>Since 2008 the number of reviews has been progressively increasing each year with more than doubling </a:t>
            </a:r>
            <a:r>
              <a:rPr lang="en-US" sz="1600" dirty="0">
                <a:solidFill>
                  <a:srgbClr val="000000"/>
                </a:solidFill>
                <a:latin typeface="Bembo" panose="02020502050201020203" pitchFamily="18" charset="0"/>
              </a:rPr>
              <a:t>in</a:t>
            </a:r>
            <a:r>
              <a:rPr lang="en-US" sz="1600" b="0" dirty="0">
                <a:solidFill>
                  <a:srgbClr val="000000"/>
                </a:solidFill>
                <a:effectLst/>
                <a:latin typeface="Bembo" panose="02020502050201020203" pitchFamily="18" charset="0"/>
              </a:rPr>
              <a:t> 2013.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843C859-84B2-C409-BAC9-C197EAE34A55}"/>
              </a:ext>
            </a:extLst>
          </p:cNvPr>
          <p:cNvSpPr/>
          <p:nvPr/>
        </p:nvSpPr>
        <p:spPr>
          <a:xfrm rot="6598986">
            <a:off x="5663001" y="1075472"/>
            <a:ext cx="7262105" cy="2212572"/>
          </a:xfrm>
          <a:prstGeom prst="arc">
            <a:avLst>
              <a:gd name="adj1" fmla="val 13961724"/>
              <a:gd name="adj2" fmla="val 2137343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65A46-11B4-8F4D-5583-90327E778944}"/>
              </a:ext>
            </a:extLst>
          </p:cNvPr>
          <p:cNvSpPr txBox="1"/>
          <p:nvPr/>
        </p:nvSpPr>
        <p:spPr>
          <a:xfrm>
            <a:off x="11010900" y="5972263"/>
            <a:ext cx="78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5E271D16-5E55-B4C0-E7A5-AD9343C8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4" y="469850"/>
            <a:ext cx="11763852" cy="5825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B5BFA3-5474-51F6-7BA5-CA12A8CE88FC}"/>
              </a:ext>
            </a:extLst>
          </p:cNvPr>
          <p:cNvSpPr txBox="1"/>
          <p:nvPr/>
        </p:nvSpPr>
        <p:spPr>
          <a:xfrm>
            <a:off x="444843" y="1186249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SoundAsleep</a:t>
            </a:r>
            <a:r>
              <a:rPr lang="en-US" dirty="0"/>
              <a:t> Dream Series Air Mattress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E2830-3498-960A-825B-800097BF68EC}"/>
              </a:ext>
            </a:extLst>
          </p:cNvPr>
          <p:cNvSpPr txBox="1"/>
          <p:nvPr/>
        </p:nvSpPr>
        <p:spPr>
          <a:xfrm>
            <a:off x="444843" y="2167014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Intex</a:t>
            </a:r>
            <a:r>
              <a:rPr lang="en-US" dirty="0"/>
              <a:t> Pillow Rest Raised Airbed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6A34A-BF6E-5F69-764A-56C4CB808450}"/>
              </a:ext>
            </a:extLst>
          </p:cNvPr>
          <p:cNvSpPr txBox="1"/>
          <p:nvPr/>
        </p:nvSpPr>
        <p:spPr>
          <a:xfrm>
            <a:off x="1075037" y="3114827"/>
            <a:ext cx="458435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Hydro Flask Insulated Water Bottle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EE23C-4E57-9405-0585-D48061100546}"/>
              </a:ext>
            </a:extLst>
          </p:cNvPr>
          <p:cNvSpPr txBox="1"/>
          <p:nvPr/>
        </p:nvSpPr>
        <p:spPr>
          <a:xfrm>
            <a:off x="465436" y="4081053"/>
            <a:ext cx="5214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dirty="0" err="1"/>
              <a:t>Intex</a:t>
            </a:r>
            <a:r>
              <a:rPr lang="en-US" dirty="0"/>
              <a:t> Raised Downy Airbed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ADE862-F13E-FF45-4C3F-EB44211F350D}"/>
              </a:ext>
            </a:extLst>
          </p:cNvPr>
          <p:cNvSpPr txBox="1"/>
          <p:nvPr/>
        </p:nvSpPr>
        <p:spPr>
          <a:xfrm>
            <a:off x="407038" y="5071002"/>
            <a:ext cx="52729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LifeStraw Personal Water Filter for Camping</a:t>
            </a:r>
          </a:p>
        </p:txBody>
      </p:sp>
    </p:spTree>
    <p:extLst>
      <p:ext uri="{BB962C8B-B14F-4D97-AF65-F5344CB8AC3E}">
        <p14:creationId xmlns:p14="http://schemas.microsoft.com/office/powerpoint/2010/main" val="363821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9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1C190-84ED-9512-9C9A-5EE6DF9F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02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Test User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5935CC2-B121-2024-8C46-9BCCB365C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662" y="2884395"/>
            <a:ext cx="3950677" cy="24691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Mountain biking</a:t>
            </a:r>
          </a:p>
          <a:p>
            <a:pPr algn="ctr"/>
            <a:r>
              <a:rPr lang="en-US" dirty="0"/>
              <a:t>Camping</a:t>
            </a:r>
          </a:p>
          <a:p>
            <a:pPr algn="ctr"/>
            <a:r>
              <a:rPr lang="en-US" dirty="0"/>
              <a:t>Does have a kid</a:t>
            </a:r>
          </a:p>
        </p:txBody>
      </p:sp>
      <p:pic>
        <p:nvPicPr>
          <p:cNvPr id="7" name="Picture 6" descr="A person next to a tent&#10;&#10;Description automatically generated with low confidence">
            <a:extLst>
              <a:ext uri="{FF2B5EF4-FFF2-40B4-BE49-F238E27FC236}">
                <a16:creationId xmlns:a16="http://schemas.microsoft.com/office/drawing/2014/main" id="{8DF14B01-DAA0-71E2-44F4-B5E6697A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4" r="13354" b="2"/>
          <a:stretch/>
        </p:blipFill>
        <p:spPr>
          <a:xfrm>
            <a:off x="6096000" y="-5542"/>
            <a:ext cx="3048000" cy="3428999"/>
          </a:xfrm>
          <a:prstGeom prst="rect">
            <a:avLst/>
          </a:prstGeom>
        </p:spPr>
      </p:pic>
      <p:pic>
        <p:nvPicPr>
          <p:cNvPr id="9" name="Picture 8" descr="A child on a scooter&#10;&#10;Description automatically generated with medium confidence">
            <a:extLst>
              <a:ext uri="{FF2B5EF4-FFF2-40B4-BE49-F238E27FC236}">
                <a16:creationId xmlns:a16="http://schemas.microsoft.com/office/drawing/2014/main" id="{830464EC-95F1-BA0F-51F6-F9B7967E5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56" r="1050" b="-6"/>
          <a:stretch/>
        </p:blipFill>
        <p:spPr>
          <a:xfrm>
            <a:off x="9144000" y="-5542"/>
            <a:ext cx="3047999" cy="3428999"/>
          </a:xfrm>
          <a:prstGeom prst="rect">
            <a:avLst/>
          </a:prstGeom>
        </p:spPr>
      </p:pic>
      <p:pic>
        <p:nvPicPr>
          <p:cNvPr id="5" name="Content Placeholder 4" descr="A person riding a bike on a trail in the woods&#10;&#10;Description automatically generated">
            <a:extLst>
              <a:ext uri="{FF2B5EF4-FFF2-40B4-BE49-F238E27FC236}">
                <a16:creationId xmlns:a16="http://schemas.microsoft.com/office/drawing/2014/main" id="{377B7E0F-5C4D-3625-C4AA-8CB2DEE3E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8" r="-2" b="-2"/>
          <a:stretch/>
        </p:blipFill>
        <p:spPr>
          <a:xfrm>
            <a:off x="6096000" y="3417915"/>
            <a:ext cx="6096000" cy="34400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2543656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318162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263C22"/>
      </a:dk2>
      <a:lt2>
        <a:srgbClr val="E2E7E8"/>
      </a:lt2>
      <a:accent1>
        <a:srgbClr val="C3988F"/>
      </a:accent1>
      <a:accent2>
        <a:srgbClr val="B9A07D"/>
      </a:accent2>
      <a:accent3>
        <a:srgbClr val="A6A67D"/>
      </a:accent3>
      <a:accent4>
        <a:srgbClr val="95AB75"/>
      </a:accent4>
      <a:accent5>
        <a:srgbClr val="8AAD83"/>
      </a:accent5>
      <a:accent6>
        <a:srgbClr val="77AF85"/>
      </a:accent6>
      <a:hlink>
        <a:srgbClr val="5A8B95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9188</TotalTime>
  <Words>400</Words>
  <Application>Microsoft Macintosh PowerPoint</Application>
  <PresentationFormat>Widescreen</PresentationFormat>
  <Paragraphs>87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Nova</vt:lpstr>
      <vt:lpstr>Bembo</vt:lpstr>
      <vt:lpstr>Calibri</vt:lpstr>
      <vt:lpstr>AdornVTI</vt:lpstr>
      <vt:lpstr>Neural Networks Recommendation System </vt:lpstr>
      <vt:lpstr>PowerPoint Presentation</vt:lpstr>
      <vt:lpstr>Outline</vt:lpstr>
      <vt:lpstr>Business Problem</vt:lpstr>
      <vt:lpstr>DATA &amp; METHODS</vt:lpstr>
      <vt:lpstr>PowerPoint Presentation</vt:lpstr>
      <vt:lpstr>PowerPoint Presentation</vt:lpstr>
      <vt:lpstr>PowerPoint Presentation</vt:lpstr>
      <vt:lpstr>Test User</vt:lpstr>
      <vt:lpstr>ITEM-TO-ITEM Retrieval Model (tuned)</vt:lpstr>
      <vt:lpstr>Top-10 Recommendations on Subset Data</vt:lpstr>
      <vt:lpstr>Top-10 Recommendations on Full Data</vt:lpstr>
      <vt:lpstr>BruteForce vs ScaNN Serving Performance</vt:lpstr>
      <vt:lpstr>BUSINESS RECOMMENDATIONS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Recommendation System </dc:title>
  <dc:creator>Elena Burlando</dc:creator>
  <cp:lastModifiedBy>Elena Burlando</cp:lastModifiedBy>
  <cp:revision>22</cp:revision>
  <dcterms:created xsi:type="dcterms:W3CDTF">2022-10-13T00:51:51Z</dcterms:created>
  <dcterms:modified xsi:type="dcterms:W3CDTF">2022-10-20T05:51:40Z</dcterms:modified>
</cp:coreProperties>
</file>